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4"/>
  </p:notesMasterIdLst>
  <p:sldIdLst>
    <p:sldId id="256" r:id="rId2"/>
    <p:sldId id="257" r:id="rId3"/>
  </p:sldIdLst>
  <p:sldSz cx="7559675" cy="1069181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368">
          <p15:clr>
            <a:srgbClr val="A4A3A4"/>
          </p15:clr>
        </p15:guide>
        <p15:guide id="2" pos="238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B69C741-26FB-4716-8512-4E1179E33DCE}">
  <a:tblStyle styleId="{0B69C741-26FB-4716-8512-4E1179E33DCE}" styleName="Table_0">
    <a:wholeTbl>
      <a:tcTxStyle b="off" i="off">
        <a:font>
          <a:latin typeface="ヒラギノ角ゴ ProN W3"/>
          <a:ea typeface="ヒラギノ角ゴ ProN W3"/>
          <a:cs typeface="ヒラギノ角ゴ ProN W3"/>
        </a:font>
        <a:srgbClr val="000000"/>
      </a:tcTxStyle>
      <a:tcStyle>
        <a:tcBdr>
          <a:left>
            <a:ln w="9525" cap="flat" cmpd="sng">
              <a:solidFill>
                <a:srgbClr val="000000">
                  <a:alpha val="0"/>
                </a:srgbClr>
              </a:solidFill>
              <a:prstDash val="solid"/>
              <a:round/>
              <a:headEnd type="none" w="sm" len="sm"/>
              <a:tailEnd type="none" w="sm" len="sm"/>
            </a:ln>
          </a:left>
          <a:right>
            <a:ln w="9525" cap="flat" cmpd="sng">
              <a:solidFill>
                <a:srgbClr val="000000">
                  <a:alpha val="0"/>
                </a:srgbClr>
              </a:solidFill>
              <a:prstDash val="solid"/>
              <a:round/>
              <a:headEnd type="none" w="sm" len="sm"/>
              <a:tailEnd type="none" w="sm" len="sm"/>
            </a:ln>
          </a:right>
          <a:top>
            <a:ln w="9525" cap="flat" cmpd="sng">
              <a:solidFill>
                <a:srgbClr val="000000">
                  <a:alpha val="0"/>
                </a:srgbClr>
              </a:solidFill>
              <a:prstDash val="solid"/>
              <a:round/>
              <a:headEnd type="none" w="sm" len="sm"/>
              <a:tailEnd type="none" w="sm" len="sm"/>
            </a:ln>
          </a:top>
          <a:bottom>
            <a:ln w="9525" cap="flat" cmpd="sng">
              <a:solidFill>
                <a:srgbClr val="000000">
                  <a:alpha val="0"/>
                </a:srgbClr>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FFFFFF"/>
          </a:solidFill>
        </a:fill>
      </a:tcStyle>
    </a:wholeTbl>
    <a:band1H>
      <a:tcTxStyle/>
      <a:tcStyle>
        <a:tcBdr/>
      </a:tcStyle>
    </a:band1H>
    <a:band2H>
      <a:tcTxStyle b="off" i="off"/>
      <a:tcStyle>
        <a:tcBdr/>
        <a:fill>
          <a:solidFill>
            <a:srgbClr val="E3E5E8"/>
          </a:solidFill>
        </a:fill>
      </a:tcStyle>
    </a:band2H>
    <a:band1V>
      <a:tcTxStyle/>
      <a:tcStyle>
        <a:tcBdr/>
      </a:tcStyle>
    </a:band1V>
    <a:band2V>
      <a:tcTxStyle/>
      <a:tcStyle>
        <a:tcBdr/>
      </a:tcStyle>
    </a:band2V>
    <a:lastCol>
      <a:tcTxStyle/>
      <a:tcStyle>
        <a:tcBdr/>
      </a:tcStyle>
    </a:lastCol>
    <a:firstCol>
      <a:tcTxStyle b="on" i="off">
        <a:font>
          <a:latin typeface="ヒラギノ角ゴ ProN W6"/>
          <a:ea typeface="ヒラギノ角ゴ ProN W6"/>
          <a:cs typeface="ヒラギノ角ゴ ProN W6"/>
        </a:font>
        <a:srgbClr val="FFFFFF"/>
      </a:tcTxStyle>
      <a:tcStyle>
        <a:tcBdr>
          <a:left>
            <a:ln w="9525" cap="flat" cmpd="sng">
              <a:solidFill>
                <a:srgbClr val="000000">
                  <a:alpha val="0"/>
                </a:srgbClr>
              </a:solidFill>
              <a:prstDash val="solid"/>
              <a:round/>
              <a:headEnd type="none" w="sm" len="sm"/>
              <a:tailEnd type="none" w="sm" len="sm"/>
            </a:ln>
          </a:left>
          <a:right>
            <a:ln w="9525" cap="flat" cmpd="sng">
              <a:solidFill>
                <a:srgbClr val="000000">
                  <a:alpha val="0"/>
                </a:srgbClr>
              </a:solidFill>
              <a:prstDash val="solid"/>
              <a:round/>
              <a:headEnd type="none" w="sm" len="sm"/>
              <a:tailEnd type="none" w="sm" len="sm"/>
            </a:ln>
          </a:right>
          <a:top>
            <a:ln w="9525" cap="flat" cmpd="sng">
              <a:solidFill>
                <a:srgbClr val="000000">
                  <a:alpha val="0"/>
                </a:srgbClr>
              </a:solidFill>
              <a:prstDash val="solid"/>
              <a:round/>
              <a:headEnd type="none" w="sm" len="sm"/>
              <a:tailEnd type="none" w="sm" len="sm"/>
            </a:ln>
          </a:top>
          <a:bottom>
            <a:ln w="9525" cap="flat" cmpd="sng">
              <a:solidFill>
                <a:srgbClr val="000000">
                  <a:alpha val="0"/>
                </a:srgbClr>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0076B9"/>
          </a:solidFill>
        </a:fill>
      </a:tcStyle>
    </a:firstCol>
    <a:lastRow>
      <a:tcTxStyle b="off" i="off">
        <a:font>
          <a:latin typeface="ヒラギノ角ゴ ProN W3"/>
          <a:ea typeface="ヒラギノ角ゴ ProN W3"/>
          <a:cs typeface="ヒラギノ角ゴ ProN W3"/>
        </a:font>
        <a:srgbClr val="000000"/>
      </a:tcTxStyle>
      <a:tcStyle>
        <a:tcBdr>
          <a:left>
            <a:ln w="9525" cap="flat" cmpd="sng">
              <a:solidFill>
                <a:srgbClr val="000000">
                  <a:alpha val="0"/>
                </a:srgbClr>
              </a:solidFill>
              <a:prstDash val="solid"/>
              <a:round/>
              <a:headEnd type="none" w="sm" len="sm"/>
              <a:tailEnd type="none" w="sm" len="sm"/>
            </a:ln>
          </a:left>
          <a:right>
            <a:ln w="9525" cap="flat" cmpd="sng">
              <a:solidFill>
                <a:srgbClr val="000000">
                  <a:alpha val="0"/>
                </a:srgbClr>
              </a:solidFill>
              <a:prstDash val="solid"/>
              <a:round/>
              <a:headEnd type="none" w="sm" len="sm"/>
              <a:tailEnd type="none" w="sm" len="sm"/>
            </a:ln>
          </a:right>
          <a:top>
            <a:ln w="9525" cap="flat" cmpd="sng">
              <a:solidFill>
                <a:srgbClr val="3797C6"/>
              </a:solidFill>
              <a:prstDash val="solid"/>
              <a:round/>
              <a:headEnd type="none" w="sm" len="sm"/>
              <a:tailEnd type="none" w="sm" len="sm"/>
            </a:ln>
          </a:top>
          <a:bottom>
            <a:ln w="9525" cap="flat" cmpd="sng">
              <a:solidFill>
                <a:srgbClr val="000000">
                  <a:alpha val="0"/>
                </a:srgbClr>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FFFFFF"/>
          </a:solidFill>
        </a:fill>
      </a:tcStyle>
    </a:lastRow>
    <a:seCell>
      <a:tcTxStyle/>
      <a:tcStyle>
        <a:tcBdr/>
      </a:tcStyle>
    </a:seCell>
    <a:swCell>
      <a:tcTxStyle/>
      <a:tcStyle>
        <a:tcBdr/>
      </a:tcStyle>
    </a:swCell>
    <a:firstRow>
      <a:tcTxStyle b="on" i="off">
        <a:font>
          <a:latin typeface="ヒラギノ角ゴ ProN W6"/>
          <a:ea typeface="ヒラギノ角ゴ ProN W6"/>
          <a:cs typeface="ヒラギノ角ゴ ProN W6"/>
        </a:font>
        <a:srgbClr val="FFFFFF"/>
      </a:tcTxStyle>
      <a:tcStyle>
        <a:tcBdr>
          <a:left>
            <a:ln w="9525" cap="flat" cmpd="sng">
              <a:solidFill>
                <a:srgbClr val="000000">
                  <a:alpha val="0"/>
                </a:srgbClr>
              </a:solidFill>
              <a:prstDash val="solid"/>
              <a:round/>
              <a:headEnd type="none" w="sm" len="sm"/>
              <a:tailEnd type="none" w="sm" len="sm"/>
            </a:ln>
          </a:left>
          <a:right>
            <a:ln w="9525" cap="flat" cmpd="sng">
              <a:solidFill>
                <a:srgbClr val="000000">
                  <a:alpha val="0"/>
                </a:srgbClr>
              </a:solidFill>
              <a:prstDash val="solid"/>
              <a:round/>
              <a:headEnd type="none" w="sm" len="sm"/>
              <a:tailEnd type="none" w="sm" len="sm"/>
            </a:ln>
          </a:right>
          <a:top>
            <a:ln w="9525" cap="flat" cmpd="sng">
              <a:solidFill>
                <a:srgbClr val="000000">
                  <a:alpha val="0"/>
                </a:srgbClr>
              </a:solidFill>
              <a:prstDash val="solid"/>
              <a:round/>
              <a:headEnd type="none" w="sm" len="sm"/>
              <a:tailEnd type="none" w="sm" len="sm"/>
            </a:ln>
          </a:top>
          <a:bottom>
            <a:ln w="9525" cap="flat" cmpd="sng">
              <a:solidFill>
                <a:srgbClr val="000000">
                  <a:alpha val="0"/>
                </a:srgbClr>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004C7F"/>
          </a:solidFill>
        </a:fill>
      </a:tcStyle>
    </a:firstRow>
    <a:neCell>
      <a:tcTxStyle/>
      <a:tcStyle>
        <a:tcBdr/>
      </a:tcStyle>
    </a:neCell>
    <a:nwCell>
      <a:tcTxStyle/>
      <a:tcStyle>
        <a:tcBdr/>
      </a:tcStyle>
    </a:nwCell>
  </a:tblStyle>
  <a:tblStyle styleId="{DE3EAD19-8952-43F9-B7A2-F3723687186A}"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54"/>
  </p:normalViewPr>
  <p:slideViewPr>
    <p:cSldViewPr snapToGrid="0">
      <p:cViewPr>
        <p:scale>
          <a:sx n="100" d="100"/>
          <a:sy n="100" d="100"/>
        </p:scale>
        <p:origin x="2464" y="-120"/>
      </p:cViewPr>
      <p:guideLst>
        <p:guide orient="horz" pos="3368"/>
        <p:guide pos="23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217050" y="685800"/>
            <a:ext cx="2424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2217738" y="685800"/>
            <a:ext cx="24241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102f83383c8_0_7:notes"/>
          <p:cNvSpPr>
            <a:spLocks noGrp="1" noRot="1" noChangeAspect="1"/>
          </p:cNvSpPr>
          <p:nvPr>
            <p:ph type="sldImg" idx="2"/>
          </p:nvPr>
        </p:nvSpPr>
        <p:spPr>
          <a:xfrm>
            <a:off x="2217050" y="685800"/>
            <a:ext cx="24246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102f83383c8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57712" y="1547778"/>
            <a:ext cx="7044600" cy="42669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257705" y="5891409"/>
            <a:ext cx="7044600" cy="1647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257705" y="2299346"/>
            <a:ext cx="7044600" cy="4081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257705" y="6552657"/>
            <a:ext cx="7044600" cy="27039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257705" y="4471058"/>
            <a:ext cx="7044600" cy="17499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257705" y="925091"/>
            <a:ext cx="7044600" cy="11904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257705" y="2395696"/>
            <a:ext cx="7044600" cy="71019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257705" y="925091"/>
            <a:ext cx="7044600" cy="11904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257705" y="2395696"/>
            <a:ext cx="3306900" cy="71019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3995291" y="2395696"/>
            <a:ext cx="3306900" cy="71019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257705" y="925091"/>
            <a:ext cx="7044600" cy="11904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257705" y="1154948"/>
            <a:ext cx="2321700" cy="15708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257705" y="2888617"/>
            <a:ext cx="2321700" cy="66090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05325" y="935745"/>
            <a:ext cx="5264700" cy="8503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19508" y="2563450"/>
            <a:ext cx="3344400" cy="3081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19508" y="5826865"/>
            <a:ext cx="3344400" cy="25674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083839" y="1505164"/>
            <a:ext cx="3172200" cy="76812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257705" y="8794266"/>
            <a:ext cx="4959600" cy="12579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7004788" y="9693616"/>
            <a:ext cx="453600" cy="8181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57705" y="925091"/>
            <a:ext cx="7044600" cy="11904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257705" y="2395696"/>
            <a:ext cx="7044600" cy="71019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7004788" y="9693616"/>
            <a:ext cx="453600" cy="8181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ja"/>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p:nvPr/>
        </p:nvSpPr>
        <p:spPr>
          <a:xfrm>
            <a:off x="-1" y="309033"/>
            <a:ext cx="7556400" cy="10075200"/>
          </a:xfrm>
          <a:prstGeom prst="rect">
            <a:avLst/>
          </a:prstGeom>
          <a:solidFill>
            <a:srgbClr val="FFFFFF">
              <a:alpha val="10200"/>
            </a:srgbClr>
          </a:solidFill>
          <a:ln>
            <a:noFill/>
          </a:ln>
        </p:spPr>
        <p:txBody>
          <a:bodyPr spcFirstLastPara="1" wrap="square" lIns="29500" tIns="29500" rIns="29500" bIns="29500" anchor="ctr" anchorCtr="0">
            <a:noAutofit/>
          </a:bodyPr>
          <a:lstStyle/>
          <a:p>
            <a:pPr marL="0" marR="0" lvl="0" indent="0" algn="ctr" rtl="0">
              <a:lnSpc>
                <a:spcPct val="100000"/>
              </a:lnSpc>
              <a:spcBef>
                <a:spcPts val="0"/>
              </a:spcBef>
              <a:spcAft>
                <a:spcPts val="0"/>
              </a:spcAft>
              <a:buClr>
                <a:srgbClr val="FFFFFF"/>
              </a:buClr>
              <a:buSzPts val="2200"/>
              <a:buFont typeface="Arial"/>
              <a:buNone/>
            </a:pPr>
            <a:endParaRPr sz="2200" b="0" i="0" u="none" strike="noStrike" cap="none">
              <a:solidFill>
                <a:srgbClr val="FFFFFF"/>
              </a:solidFill>
              <a:latin typeface="Arial"/>
              <a:ea typeface="Arial"/>
              <a:cs typeface="Arial"/>
              <a:sym typeface="Arial"/>
            </a:endParaRPr>
          </a:p>
        </p:txBody>
      </p:sp>
      <p:sp>
        <p:nvSpPr>
          <p:cNvPr id="55" name="Google Shape;55;p13"/>
          <p:cNvSpPr/>
          <p:nvPr/>
        </p:nvSpPr>
        <p:spPr>
          <a:xfrm>
            <a:off x="34086" y="1302949"/>
            <a:ext cx="7488300" cy="2904900"/>
          </a:xfrm>
          <a:prstGeom prst="roundRect">
            <a:avLst>
              <a:gd name="adj" fmla="val 4267"/>
            </a:avLst>
          </a:prstGeom>
          <a:solidFill>
            <a:srgbClr val="FFFFFF">
              <a:alpha val="50199"/>
            </a:srgbClr>
          </a:solidFill>
          <a:ln>
            <a:noFill/>
          </a:ln>
        </p:spPr>
        <p:txBody>
          <a:bodyPr spcFirstLastPara="1" wrap="square" lIns="29500" tIns="29500" rIns="29500" bIns="29500" anchor="ctr" anchorCtr="0">
            <a:noAutofit/>
          </a:bodyPr>
          <a:lstStyle/>
          <a:p>
            <a:pPr marL="0" marR="0" lvl="0" indent="0" algn="ctr" rtl="0">
              <a:lnSpc>
                <a:spcPct val="100000"/>
              </a:lnSpc>
              <a:spcBef>
                <a:spcPts val="0"/>
              </a:spcBef>
              <a:spcAft>
                <a:spcPts val="0"/>
              </a:spcAft>
              <a:buClr>
                <a:srgbClr val="FFFFFF"/>
              </a:buClr>
              <a:buSzPts val="2200"/>
              <a:buFont typeface="Arial"/>
              <a:buNone/>
            </a:pPr>
            <a:endParaRPr sz="2200" b="0" i="0" u="none" strike="noStrike" cap="none">
              <a:solidFill>
                <a:srgbClr val="FFFFFF"/>
              </a:solidFill>
              <a:latin typeface="Arial"/>
              <a:ea typeface="Arial"/>
              <a:cs typeface="Arial"/>
              <a:sym typeface="Arial"/>
            </a:endParaRPr>
          </a:p>
        </p:txBody>
      </p:sp>
      <p:sp>
        <p:nvSpPr>
          <p:cNvPr id="56" name="Google Shape;56;p13"/>
          <p:cNvSpPr/>
          <p:nvPr/>
        </p:nvSpPr>
        <p:spPr>
          <a:xfrm>
            <a:off x="34086" y="4367839"/>
            <a:ext cx="7488300" cy="1707600"/>
          </a:xfrm>
          <a:prstGeom prst="roundRect">
            <a:avLst>
              <a:gd name="adj" fmla="val 7258"/>
            </a:avLst>
          </a:prstGeom>
          <a:solidFill>
            <a:srgbClr val="FFFFFF">
              <a:alpha val="50199"/>
            </a:srgbClr>
          </a:solidFill>
          <a:ln>
            <a:noFill/>
          </a:ln>
        </p:spPr>
        <p:txBody>
          <a:bodyPr spcFirstLastPara="1" wrap="square" lIns="29500" tIns="29500" rIns="29500" bIns="29500" anchor="ctr" anchorCtr="0">
            <a:noAutofit/>
          </a:bodyPr>
          <a:lstStyle/>
          <a:p>
            <a:pPr marL="0" marR="0" lvl="0" indent="0" algn="ctr" rtl="0">
              <a:lnSpc>
                <a:spcPct val="100000"/>
              </a:lnSpc>
              <a:spcBef>
                <a:spcPts val="0"/>
              </a:spcBef>
              <a:spcAft>
                <a:spcPts val="0"/>
              </a:spcAft>
              <a:buClr>
                <a:srgbClr val="FFFFFF"/>
              </a:buClr>
              <a:buSzPts val="2200"/>
              <a:buFont typeface="Arial"/>
              <a:buNone/>
            </a:pPr>
            <a:endParaRPr sz="2200" b="0" i="0" u="none" strike="noStrike" cap="none">
              <a:solidFill>
                <a:srgbClr val="FFFFFF"/>
              </a:solidFill>
              <a:latin typeface="Arial"/>
              <a:ea typeface="Arial"/>
              <a:cs typeface="Arial"/>
              <a:sym typeface="Arial"/>
            </a:endParaRPr>
          </a:p>
        </p:txBody>
      </p:sp>
      <p:sp>
        <p:nvSpPr>
          <p:cNvPr id="57" name="Google Shape;57;p13"/>
          <p:cNvSpPr/>
          <p:nvPr/>
        </p:nvSpPr>
        <p:spPr>
          <a:xfrm>
            <a:off x="171725" y="7876475"/>
            <a:ext cx="7212900" cy="702600"/>
          </a:xfrm>
          <a:prstGeom prst="roundRect">
            <a:avLst>
              <a:gd name="adj" fmla="val 3038"/>
            </a:avLst>
          </a:prstGeom>
          <a:solidFill>
            <a:srgbClr val="FFFFFF">
              <a:alpha val="87060"/>
            </a:srgbClr>
          </a:solidFill>
          <a:ln>
            <a:noFill/>
          </a:ln>
        </p:spPr>
        <p:txBody>
          <a:bodyPr spcFirstLastPara="1" wrap="square" lIns="29500" tIns="29500" rIns="29500" bIns="29500" anchor="t" anchorCtr="0">
            <a:noAutofit/>
          </a:bodyPr>
          <a:lstStyle/>
          <a:p>
            <a:pPr marL="0" marR="0" lvl="0" indent="0" algn="l" rtl="0">
              <a:lnSpc>
                <a:spcPct val="100000"/>
              </a:lnSpc>
              <a:spcBef>
                <a:spcPts val="0"/>
              </a:spcBef>
              <a:spcAft>
                <a:spcPts val="0"/>
              </a:spcAft>
              <a:buClr>
                <a:srgbClr val="000000"/>
              </a:buClr>
              <a:buSzPts val="1100"/>
              <a:buFont typeface="Helvetica Neue"/>
              <a:buNone/>
            </a:pPr>
            <a:r>
              <a:rPr lang="ja" sz="1100"/>
              <a:t>＊1 以下の場合にお振込みいただいた金額を返金いたします。返金先としてご自身の銀行口座もご記入ください。</a:t>
            </a:r>
            <a:endParaRPr sz="1100"/>
          </a:p>
          <a:p>
            <a:pPr marL="0" marR="0" lvl="0" indent="0" algn="l" rtl="0">
              <a:lnSpc>
                <a:spcPct val="100000"/>
              </a:lnSpc>
              <a:spcBef>
                <a:spcPts val="0"/>
              </a:spcBef>
              <a:spcAft>
                <a:spcPts val="0"/>
              </a:spcAft>
              <a:buClr>
                <a:schemeClr val="dk1"/>
              </a:buClr>
              <a:buSzPts val="1100"/>
              <a:buFont typeface="Arial"/>
              <a:buNone/>
            </a:pPr>
            <a:r>
              <a:rPr lang="ja" sz="1100"/>
              <a:t>　　①お振込内容に誤りがあった場合　②クラウドファンディングが目標金額に達せず不成立となった場合</a:t>
            </a:r>
            <a:endParaRPr sz="1100"/>
          </a:p>
          <a:p>
            <a:pPr marL="0" marR="0" lvl="0" indent="0" algn="l" rtl="0">
              <a:lnSpc>
                <a:spcPct val="100000"/>
              </a:lnSpc>
              <a:spcBef>
                <a:spcPts val="0"/>
              </a:spcBef>
              <a:spcAft>
                <a:spcPts val="0"/>
              </a:spcAft>
              <a:buClr>
                <a:schemeClr val="dk1"/>
              </a:buClr>
              <a:buSzPts val="1100"/>
              <a:buFont typeface="Arial"/>
              <a:buNone/>
            </a:pPr>
            <a:r>
              <a:rPr lang="ja" sz="1100"/>
              <a:t>　　③クラウドファンディングページで約束していたプロジェクトを実施できなかった場合</a:t>
            </a:r>
            <a:endParaRPr sz="1100"/>
          </a:p>
          <a:p>
            <a:pPr marL="0" marR="0" lvl="0" indent="0" algn="l" rtl="0">
              <a:lnSpc>
                <a:spcPct val="100000"/>
              </a:lnSpc>
              <a:spcBef>
                <a:spcPts val="0"/>
              </a:spcBef>
              <a:spcAft>
                <a:spcPts val="0"/>
              </a:spcAft>
              <a:buClr>
                <a:srgbClr val="000000"/>
              </a:buClr>
              <a:buSzPts val="1100"/>
              <a:buFont typeface="Helvetica Neue"/>
              <a:buNone/>
            </a:pPr>
            <a:endParaRPr sz="500"/>
          </a:p>
          <a:p>
            <a:pPr marL="0" marR="0" lvl="0" indent="0" algn="l" rtl="0">
              <a:lnSpc>
                <a:spcPct val="100000"/>
              </a:lnSpc>
              <a:spcBef>
                <a:spcPts val="0"/>
              </a:spcBef>
              <a:spcAft>
                <a:spcPts val="0"/>
              </a:spcAft>
              <a:buClr>
                <a:srgbClr val="000000"/>
              </a:buClr>
              <a:buSzPts val="1100"/>
              <a:buFont typeface="Helvetica Neue"/>
              <a:buNone/>
            </a:pPr>
            <a:endParaRPr sz="1100" b="1"/>
          </a:p>
          <a:p>
            <a:pPr marL="0" marR="0" lvl="0" indent="0" algn="l" rtl="0">
              <a:lnSpc>
                <a:spcPct val="100000"/>
              </a:lnSpc>
              <a:spcBef>
                <a:spcPts val="0"/>
              </a:spcBef>
              <a:spcAft>
                <a:spcPts val="0"/>
              </a:spcAft>
              <a:buClr>
                <a:srgbClr val="000000"/>
              </a:buClr>
              <a:buSzPts val="1100"/>
              <a:buFont typeface="Helvetica Neue"/>
              <a:buNone/>
            </a:pPr>
            <a:endParaRPr sz="1100" b="1"/>
          </a:p>
        </p:txBody>
      </p:sp>
      <p:graphicFrame>
        <p:nvGraphicFramePr>
          <p:cNvPr id="58" name="Google Shape;58;p13"/>
          <p:cNvGraphicFramePr/>
          <p:nvPr/>
        </p:nvGraphicFramePr>
        <p:xfrm>
          <a:off x="173646" y="1248554"/>
          <a:ext cx="7213000" cy="6516305"/>
        </p:xfrm>
        <a:graphic>
          <a:graphicData uri="http://schemas.openxmlformats.org/drawingml/2006/table">
            <a:tbl>
              <a:tblPr>
                <a:noFill/>
                <a:tableStyleId>{0B69C741-26FB-4716-8512-4E1179E33DCE}</a:tableStyleId>
              </a:tblPr>
              <a:tblGrid>
                <a:gridCol w="1118175">
                  <a:extLst>
                    <a:ext uri="{9D8B030D-6E8A-4147-A177-3AD203B41FA5}">
                      <a16:colId xmlns:a16="http://schemas.microsoft.com/office/drawing/2014/main" val="20000"/>
                    </a:ext>
                  </a:extLst>
                </a:gridCol>
                <a:gridCol w="382850">
                  <a:extLst>
                    <a:ext uri="{9D8B030D-6E8A-4147-A177-3AD203B41FA5}">
                      <a16:colId xmlns:a16="http://schemas.microsoft.com/office/drawing/2014/main" val="20001"/>
                    </a:ext>
                  </a:extLst>
                </a:gridCol>
                <a:gridCol w="1338750">
                  <a:extLst>
                    <a:ext uri="{9D8B030D-6E8A-4147-A177-3AD203B41FA5}">
                      <a16:colId xmlns:a16="http://schemas.microsoft.com/office/drawing/2014/main" val="20002"/>
                    </a:ext>
                  </a:extLst>
                </a:gridCol>
                <a:gridCol w="689650">
                  <a:extLst>
                    <a:ext uri="{9D8B030D-6E8A-4147-A177-3AD203B41FA5}">
                      <a16:colId xmlns:a16="http://schemas.microsoft.com/office/drawing/2014/main" val="20003"/>
                    </a:ext>
                  </a:extLst>
                </a:gridCol>
                <a:gridCol w="689650">
                  <a:extLst>
                    <a:ext uri="{9D8B030D-6E8A-4147-A177-3AD203B41FA5}">
                      <a16:colId xmlns:a16="http://schemas.microsoft.com/office/drawing/2014/main" val="20004"/>
                    </a:ext>
                  </a:extLst>
                </a:gridCol>
                <a:gridCol w="382850">
                  <a:extLst>
                    <a:ext uri="{9D8B030D-6E8A-4147-A177-3AD203B41FA5}">
                      <a16:colId xmlns:a16="http://schemas.microsoft.com/office/drawing/2014/main" val="20005"/>
                    </a:ext>
                  </a:extLst>
                </a:gridCol>
                <a:gridCol w="2611075">
                  <a:extLst>
                    <a:ext uri="{9D8B030D-6E8A-4147-A177-3AD203B41FA5}">
                      <a16:colId xmlns:a16="http://schemas.microsoft.com/office/drawing/2014/main" val="20006"/>
                    </a:ext>
                  </a:extLst>
                </a:gridCol>
              </a:tblGrid>
              <a:tr h="288550">
                <a:tc gridSpan="7">
                  <a:txBody>
                    <a:bodyPr/>
                    <a:lstStyle/>
                    <a:p>
                      <a:pPr marL="0" marR="0" lvl="0" indent="0" algn="l" rtl="0">
                        <a:lnSpc>
                          <a:spcPct val="100000"/>
                        </a:lnSpc>
                        <a:spcBef>
                          <a:spcPts val="0"/>
                        </a:spcBef>
                        <a:spcAft>
                          <a:spcPts val="0"/>
                        </a:spcAft>
                        <a:buClr>
                          <a:srgbClr val="000000"/>
                        </a:buClr>
                        <a:buSzPts val="1200"/>
                        <a:buFont typeface="Arial"/>
                        <a:buNone/>
                      </a:pPr>
                      <a:r>
                        <a:rPr lang="ja" sz="1200" b="1" u="none" strike="noStrike" cap="none">
                          <a:latin typeface="Arial"/>
                          <a:ea typeface="Arial"/>
                          <a:cs typeface="Arial"/>
                          <a:sym typeface="Arial"/>
                        </a:rPr>
                        <a:t>　■申込者情報</a:t>
                      </a:r>
                      <a:endParaRPr b="1">
                        <a:latin typeface="Arial"/>
                        <a:ea typeface="Arial"/>
                        <a:cs typeface="Arial"/>
                        <a:sym typeface="Arial"/>
                      </a:endParaRPr>
                    </a:p>
                  </a:txBody>
                  <a:tcPr marL="6350" marR="6350" marT="6350" marB="635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E3E5E8"/>
                    </a:solidFill>
                  </a:tcPr>
                </a:tc>
                <a:tc hMerge="1">
                  <a:txBody>
                    <a:bodyPr/>
                    <a:lstStyle/>
                    <a:p>
                      <a:endParaRPr lang="ja-JP"/>
                    </a:p>
                  </a:txBody>
                  <a:tcPr/>
                </a:tc>
                <a:tc hMerge="1">
                  <a:txBody>
                    <a:bodyPr/>
                    <a:lstStyle/>
                    <a:p>
                      <a:endParaRPr lang="ja-JP"/>
                    </a:p>
                  </a:txBody>
                  <a:tcPr/>
                </a:tc>
                <a:tc hMerge="1">
                  <a:txBody>
                    <a:bodyPr/>
                    <a:lstStyle/>
                    <a:p>
                      <a:endParaRPr lang="ja-JP"/>
                    </a:p>
                  </a:txBody>
                  <a:tcPr/>
                </a:tc>
                <a:tc hMerge="1">
                  <a:txBody>
                    <a:bodyPr/>
                    <a:lstStyle/>
                    <a:p>
                      <a:endParaRPr lang="ja-JP"/>
                    </a:p>
                  </a:txBody>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0"/>
                  </a:ext>
                </a:extLst>
              </a:tr>
              <a:tr h="320675">
                <a:tc>
                  <a:txBody>
                    <a:bodyPr/>
                    <a:lstStyle/>
                    <a:p>
                      <a:pPr marL="0" marR="0" lvl="0" indent="0" algn="ctr" rtl="0">
                        <a:lnSpc>
                          <a:spcPct val="100000"/>
                        </a:lnSpc>
                        <a:spcBef>
                          <a:spcPts val="0"/>
                        </a:spcBef>
                        <a:spcAft>
                          <a:spcPts val="0"/>
                        </a:spcAft>
                        <a:buClr>
                          <a:srgbClr val="000000"/>
                        </a:buClr>
                        <a:buSzPts val="1200"/>
                        <a:buFont typeface="Arial"/>
                        <a:buNone/>
                      </a:pPr>
                      <a:r>
                        <a:rPr lang="ja" sz="1200" b="1" u="none" strike="noStrike" cap="none">
                          <a:latin typeface="Arial"/>
                          <a:ea typeface="Arial"/>
                          <a:cs typeface="Arial"/>
                          <a:sym typeface="Arial"/>
                        </a:rPr>
                        <a:t>（カナ）</a:t>
                      </a:r>
                      <a:endParaRPr b="1">
                        <a:latin typeface="Arial"/>
                        <a:ea typeface="Arial"/>
                        <a:cs typeface="Arial"/>
                        <a:sym typeface="Arial"/>
                      </a:endParaRPr>
                    </a:p>
                  </a:txBody>
                  <a:tcPr marL="6350" marR="6350" marT="6350" marB="6350" anchor="ctr">
                    <a:lnL w="12700"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E3E5E8"/>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ja" sz="1200" u="none" strike="noStrike" cap="none">
                          <a:latin typeface="Arial"/>
                          <a:ea typeface="Arial"/>
                          <a:cs typeface="Arial"/>
                          <a:sym typeface="Arial"/>
                        </a:rPr>
                        <a:t>セイ</a:t>
                      </a:r>
                      <a:endParaRPr>
                        <a:latin typeface="Arial"/>
                        <a:ea typeface="Arial"/>
                        <a:cs typeface="Arial"/>
                        <a:sym typeface="Arial"/>
                      </a:endParaRPr>
                    </a:p>
                  </a:txBody>
                  <a:tcPr marL="6350" marR="6350" marT="6350" marB="635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gridSpan="3">
                  <a:txBody>
                    <a:bodyPr/>
                    <a:lstStyle/>
                    <a:p>
                      <a:pPr marL="0" marR="0" lvl="0" indent="0" algn="ctr" rtl="0">
                        <a:lnSpc>
                          <a:spcPct val="100000"/>
                        </a:lnSpc>
                        <a:spcBef>
                          <a:spcPts val="0"/>
                        </a:spcBef>
                        <a:spcAft>
                          <a:spcPts val="0"/>
                        </a:spcAft>
                        <a:buClr>
                          <a:srgbClr val="000000"/>
                        </a:buClr>
                        <a:buSzPts val="1000"/>
                        <a:buFont typeface="Arial"/>
                        <a:buNone/>
                      </a:pPr>
                      <a:endParaRPr sz="1000" u="none" strike="noStrike" cap="none">
                        <a:latin typeface="Arial"/>
                        <a:ea typeface="Arial"/>
                        <a:cs typeface="Arial"/>
                        <a:sym typeface="Arial"/>
                      </a:endParaRPr>
                    </a:p>
                  </a:txBody>
                  <a:tcPr marL="6350" marR="6350" marT="6350" marB="635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hMerge="1">
                  <a:txBody>
                    <a:bodyPr/>
                    <a:lstStyle/>
                    <a:p>
                      <a:endParaRPr lang="ja-JP"/>
                    </a:p>
                  </a:txBody>
                  <a:tcPr/>
                </a:tc>
                <a:tc hMerge="1">
                  <a:txBody>
                    <a:bodyPr/>
                    <a:lstStyle/>
                    <a:p>
                      <a:endParaRPr lang="ja-JP"/>
                    </a:p>
                  </a:txBody>
                  <a:tcPr/>
                </a:tc>
                <a:tc>
                  <a:txBody>
                    <a:bodyPr/>
                    <a:lstStyle/>
                    <a:p>
                      <a:pPr marL="0" marR="0" lvl="0" indent="0" algn="ctr" rtl="0">
                        <a:lnSpc>
                          <a:spcPct val="100000"/>
                        </a:lnSpc>
                        <a:spcBef>
                          <a:spcPts val="0"/>
                        </a:spcBef>
                        <a:spcAft>
                          <a:spcPts val="0"/>
                        </a:spcAft>
                        <a:buClr>
                          <a:srgbClr val="000000"/>
                        </a:buClr>
                        <a:buSzPts val="1200"/>
                        <a:buFont typeface="Arial"/>
                        <a:buNone/>
                      </a:pPr>
                      <a:r>
                        <a:rPr lang="ja" sz="1200" u="none" strike="noStrike" cap="none">
                          <a:latin typeface="Arial"/>
                          <a:ea typeface="Arial"/>
                          <a:cs typeface="Arial"/>
                          <a:sym typeface="Arial"/>
                        </a:rPr>
                        <a:t>メイ</a:t>
                      </a:r>
                      <a:endParaRPr>
                        <a:latin typeface="Arial"/>
                        <a:ea typeface="Arial"/>
                        <a:cs typeface="Arial"/>
                        <a:sym typeface="Arial"/>
                      </a:endParaRPr>
                    </a:p>
                  </a:txBody>
                  <a:tcPr marL="6350" marR="6350" marT="6350" marB="635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000"/>
                        <a:buFont typeface="Arial"/>
                        <a:buNone/>
                      </a:pPr>
                      <a:endParaRPr sz="1000" b="1" u="none" strike="noStrike" cap="none">
                        <a:latin typeface="Arial"/>
                        <a:ea typeface="Arial"/>
                        <a:cs typeface="Arial"/>
                        <a:sym typeface="Arial"/>
                      </a:endParaRPr>
                    </a:p>
                  </a:txBody>
                  <a:tcPr marL="6350" marR="6350" marT="6350" marB="6350" anchor="ctr">
                    <a:lnL w="9525"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575850">
                <a:tc>
                  <a:txBody>
                    <a:bodyPr/>
                    <a:lstStyle/>
                    <a:p>
                      <a:pPr marL="0" marR="0" lvl="0" indent="0" algn="ctr" rtl="0">
                        <a:lnSpc>
                          <a:spcPct val="100000"/>
                        </a:lnSpc>
                        <a:spcBef>
                          <a:spcPts val="0"/>
                        </a:spcBef>
                        <a:spcAft>
                          <a:spcPts val="0"/>
                        </a:spcAft>
                        <a:buClr>
                          <a:srgbClr val="000000"/>
                        </a:buClr>
                        <a:buSzPts val="1200"/>
                        <a:buFont typeface="Arial"/>
                        <a:buNone/>
                      </a:pPr>
                      <a:r>
                        <a:rPr lang="ja" sz="1200" b="1" u="none" strike="noStrike" cap="none">
                          <a:latin typeface="Arial"/>
                          <a:ea typeface="Arial"/>
                          <a:cs typeface="Arial"/>
                          <a:sym typeface="Arial"/>
                        </a:rPr>
                        <a:t>氏名</a:t>
                      </a:r>
                      <a:endParaRPr b="1">
                        <a:latin typeface="Arial"/>
                        <a:ea typeface="Arial"/>
                        <a:cs typeface="Arial"/>
                        <a:sym typeface="Arial"/>
                      </a:endParaRPr>
                    </a:p>
                  </a:txBody>
                  <a:tcPr marL="6350" marR="6350" marT="6350" marB="6350" anchor="ctr">
                    <a:lnL w="12700"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E3E5E8"/>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ja" sz="1200" u="none" strike="noStrike" cap="none">
                          <a:latin typeface="Arial"/>
                          <a:ea typeface="Arial"/>
                          <a:cs typeface="Arial"/>
                          <a:sym typeface="Arial"/>
                        </a:rPr>
                        <a:t>姓</a:t>
                      </a:r>
                      <a:endParaRPr>
                        <a:latin typeface="Arial"/>
                        <a:ea typeface="Arial"/>
                        <a:cs typeface="Arial"/>
                        <a:sym typeface="Arial"/>
                      </a:endParaRPr>
                    </a:p>
                  </a:txBody>
                  <a:tcPr marL="6350" marR="6350" marT="6350" marB="635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gridSpan="3">
                  <a:txBody>
                    <a:bodyPr/>
                    <a:lstStyle/>
                    <a:p>
                      <a:pPr marL="0" marR="0" lvl="0" indent="0" algn="ctr" rtl="0">
                        <a:lnSpc>
                          <a:spcPct val="100000"/>
                        </a:lnSpc>
                        <a:spcBef>
                          <a:spcPts val="0"/>
                        </a:spcBef>
                        <a:spcAft>
                          <a:spcPts val="0"/>
                        </a:spcAft>
                        <a:buClr>
                          <a:srgbClr val="000000"/>
                        </a:buClr>
                        <a:buSzPts val="1000"/>
                        <a:buFont typeface="Arial"/>
                        <a:buNone/>
                      </a:pPr>
                      <a:endParaRPr sz="1000" u="none" strike="noStrike" cap="none">
                        <a:latin typeface="Arial"/>
                        <a:ea typeface="Arial"/>
                        <a:cs typeface="Arial"/>
                        <a:sym typeface="Arial"/>
                      </a:endParaRPr>
                    </a:p>
                  </a:txBody>
                  <a:tcPr marL="6350" marR="6350" marT="6350" marB="635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hMerge="1">
                  <a:txBody>
                    <a:bodyPr/>
                    <a:lstStyle/>
                    <a:p>
                      <a:endParaRPr lang="ja-JP"/>
                    </a:p>
                  </a:txBody>
                  <a:tcPr/>
                </a:tc>
                <a:tc hMerge="1">
                  <a:txBody>
                    <a:bodyPr/>
                    <a:lstStyle/>
                    <a:p>
                      <a:endParaRPr lang="ja-JP"/>
                    </a:p>
                  </a:txBody>
                  <a:tcPr/>
                </a:tc>
                <a:tc>
                  <a:txBody>
                    <a:bodyPr/>
                    <a:lstStyle/>
                    <a:p>
                      <a:pPr marL="0" marR="0" lvl="0" indent="0" algn="ctr" rtl="0">
                        <a:lnSpc>
                          <a:spcPct val="100000"/>
                        </a:lnSpc>
                        <a:spcBef>
                          <a:spcPts val="0"/>
                        </a:spcBef>
                        <a:spcAft>
                          <a:spcPts val="0"/>
                        </a:spcAft>
                        <a:buClr>
                          <a:srgbClr val="000000"/>
                        </a:buClr>
                        <a:buSzPts val="1200"/>
                        <a:buFont typeface="Arial"/>
                        <a:buNone/>
                      </a:pPr>
                      <a:r>
                        <a:rPr lang="ja" sz="1200" u="none" strike="noStrike" cap="none">
                          <a:latin typeface="Arial"/>
                          <a:ea typeface="Arial"/>
                          <a:cs typeface="Arial"/>
                          <a:sym typeface="Arial"/>
                        </a:rPr>
                        <a:t>名</a:t>
                      </a:r>
                      <a:endParaRPr>
                        <a:latin typeface="Arial"/>
                        <a:ea typeface="Arial"/>
                        <a:cs typeface="Arial"/>
                        <a:sym typeface="Arial"/>
                      </a:endParaRPr>
                    </a:p>
                  </a:txBody>
                  <a:tcPr marL="6350" marR="6350" marT="6350" marB="635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000"/>
                        <a:buFont typeface="Arial"/>
                        <a:buNone/>
                      </a:pPr>
                      <a:endParaRPr sz="1000" b="1" u="none" strike="noStrike" cap="none">
                        <a:latin typeface="Arial"/>
                        <a:ea typeface="Arial"/>
                        <a:cs typeface="Arial"/>
                        <a:sym typeface="Arial"/>
                      </a:endParaRPr>
                    </a:p>
                  </a:txBody>
                  <a:tcPr marL="6350" marR="6350" marT="6350" marB="6350" anchor="ctr">
                    <a:lnL w="9525"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291775">
                <a:tc>
                  <a:txBody>
                    <a:bodyPr/>
                    <a:lstStyle/>
                    <a:p>
                      <a:pPr marL="0" marR="0" lvl="0" indent="0" algn="ctr" rtl="0">
                        <a:lnSpc>
                          <a:spcPct val="100000"/>
                        </a:lnSpc>
                        <a:spcBef>
                          <a:spcPts val="0"/>
                        </a:spcBef>
                        <a:spcAft>
                          <a:spcPts val="0"/>
                        </a:spcAft>
                        <a:buClr>
                          <a:srgbClr val="000000"/>
                        </a:buClr>
                        <a:buSzPts val="1200"/>
                        <a:buFont typeface="Arial"/>
                        <a:buNone/>
                      </a:pPr>
                      <a:r>
                        <a:rPr lang="ja" sz="1200" b="1" u="none" strike="noStrike" cap="none">
                          <a:latin typeface="Arial"/>
                          <a:ea typeface="Arial"/>
                          <a:cs typeface="Arial"/>
                          <a:sym typeface="Arial"/>
                        </a:rPr>
                        <a:t>郵便番号</a:t>
                      </a:r>
                      <a:endParaRPr b="1">
                        <a:latin typeface="Arial"/>
                        <a:ea typeface="Arial"/>
                        <a:cs typeface="Arial"/>
                        <a:sym typeface="Arial"/>
                      </a:endParaRPr>
                    </a:p>
                  </a:txBody>
                  <a:tcPr marL="6350" marR="6350" marT="6350" marB="6350" anchor="ctr">
                    <a:lnL w="12700"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E3E5E8"/>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ja" sz="1200" u="none" strike="noStrike" cap="none">
                          <a:latin typeface="Arial"/>
                          <a:ea typeface="Arial"/>
                          <a:cs typeface="Arial"/>
                          <a:sym typeface="Arial"/>
                        </a:rPr>
                        <a:t>〒</a:t>
                      </a:r>
                      <a:endParaRPr>
                        <a:latin typeface="Arial"/>
                        <a:ea typeface="Arial"/>
                        <a:cs typeface="Arial"/>
                        <a:sym typeface="Arial"/>
                      </a:endParaRPr>
                    </a:p>
                  </a:txBody>
                  <a:tcPr marL="6350" marR="6350" marT="6350" marB="635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gridSpan="5">
                  <a:txBody>
                    <a:bodyPr/>
                    <a:lstStyle/>
                    <a:p>
                      <a:pPr marL="0" marR="0" lvl="0" indent="0" algn="l" rtl="0">
                        <a:lnSpc>
                          <a:spcPct val="100000"/>
                        </a:lnSpc>
                        <a:spcBef>
                          <a:spcPts val="0"/>
                        </a:spcBef>
                        <a:spcAft>
                          <a:spcPts val="0"/>
                        </a:spcAft>
                        <a:buClr>
                          <a:srgbClr val="000000"/>
                        </a:buClr>
                        <a:buSzPts val="1000"/>
                        <a:buFont typeface="Arial"/>
                        <a:buNone/>
                      </a:pPr>
                      <a:endParaRPr sz="1000" u="none" strike="noStrike" cap="none">
                        <a:latin typeface="Arial"/>
                        <a:ea typeface="Arial"/>
                        <a:cs typeface="Arial"/>
                        <a:sym typeface="Arial"/>
                      </a:endParaRPr>
                    </a:p>
                  </a:txBody>
                  <a:tcPr marL="6350" marR="6350" marT="6350" marB="6350" anchor="ctr">
                    <a:lnL w="9525"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hMerge="1">
                  <a:txBody>
                    <a:bodyPr/>
                    <a:lstStyle/>
                    <a:p>
                      <a:endParaRPr lang="ja-JP"/>
                    </a:p>
                  </a:txBody>
                  <a:tcPr/>
                </a:tc>
                <a:tc hMerge="1">
                  <a:txBody>
                    <a:bodyPr/>
                    <a:lstStyle/>
                    <a:p>
                      <a:endParaRPr lang="ja-JP"/>
                    </a:p>
                  </a:txBody>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3"/>
                  </a:ext>
                </a:extLst>
              </a:tr>
              <a:tr h="635125">
                <a:tc>
                  <a:txBody>
                    <a:bodyPr/>
                    <a:lstStyle/>
                    <a:p>
                      <a:pPr marL="0" marR="0" lvl="0" indent="0" algn="ctr" rtl="0">
                        <a:lnSpc>
                          <a:spcPct val="100000"/>
                        </a:lnSpc>
                        <a:spcBef>
                          <a:spcPts val="0"/>
                        </a:spcBef>
                        <a:spcAft>
                          <a:spcPts val="0"/>
                        </a:spcAft>
                        <a:buClr>
                          <a:srgbClr val="000000"/>
                        </a:buClr>
                        <a:buSzPts val="1200"/>
                        <a:buFont typeface="Arial"/>
                        <a:buNone/>
                      </a:pPr>
                      <a:r>
                        <a:rPr lang="ja" sz="1200" b="1" u="none" strike="noStrike" cap="none">
                          <a:latin typeface="Arial"/>
                          <a:ea typeface="Arial"/>
                          <a:cs typeface="Arial"/>
                          <a:sym typeface="Arial"/>
                        </a:rPr>
                        <a:t>住所</a:t>
                      </a:r>
                      <a:endParaRPr b="1">
                        <a:latin typeface="Arial"/>
                        <a:ea typeface="Arial"/>
                        <a:cs typeface="Arial"/>
                        <a:sym typeface="Arial"/>
                      </a:endParaRPr>
                    </a:p>
                  </a:txBody>
                  <a:tcPr marL="6350" marR="6350" marT="6350" marB="6350" anchor="ctr">
                    <a:lnL w="12700"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E3E5E8"/>
                    </a:solidFill>
                  </a:tcPr>
                </a:tc>
                <a:tc gridSpan="6">
                  <a:txBody>
                    <a:bodyPr/>
                    <a:lstStyle/>
                    <a:p>
                      <a:pPr marL="0" marR="0" lvl="0" indent="0" algn="ctr" rtl="0">
                        <a:lnSpc>
                          <a:spcPct val="100000"/>
                        </a:lnSpc>
                        <a:spcBef>
                          <a:spcPts val="0"/>
                        </a:spcBef>
                        <a:spcAft>
                          <a:spcPts val="0"/>
                        </a:spcAft>
                        <a:buClr>
                          <a:srgbClr val="000000"/>
                        </a:buClr>
                        <a:buSzPts val="1000"/>
                        <a:buFont typeface="Arial"/>
                        <a:buNone/>
                      </a:pPr>
                      <a:endParaRPr sz="1000" b="1" u="none" strike="noStrike" cap="none">
                        <a:latin typeface="Arial"/>
                        <a:ea typeface="Arial"/>
                        <a:cs typeface="Arial"/>
                        <a:sym typeface="Arial"/>
                      </a:endParaRPr>
                    </a:p>
                  </a:txBody>
                  <a:tcPr marL="6350" marR="6350" marT="6350" marB="6350" anchor="ctr">
                    <a:lnL w="9525"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hMerge="1">
                  <a:txBody>
                    <a:bodyPr/>
                    <a:lstStyle/>
                    <a:p>
                      <a:endParaRPr lang="ja-JP"/>
                    </a:p>
                  </a:txBody>
                  <a:tcPr/>
                </a:tc>
                <a:tc hMerge="1">
                  <a:txBody>
                    <a:bodyPr/>
                    <a:lstStyle/>
                    <a:p>
                      <a:endParaRPr lang="ja-JP"/>
                    </a:p>
                  </a:txBody>
                  <a:tcPr/>
                </a:tc>
                <a:tc hMerge="1">
                  <a:txBody>
                    <a:bodyPr/>
                    <a:lstStyle/>
                    <a:p>
                      <a:endParaRPr lang="ja-JP"/>
                    </a:p>
                  </a:txBody>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4"/>
                  </a:ext>
                </a:extLst>
              </a:tr>
              <a:tr h="713375">
                <a:tc>
                  <a:txBody>
                    <a:bodyPr/>
                    <a:lstStyle/>
                    <a:p>
                      <a:pPr marL="0" marR="0" lvl="0" indent="0" algn="ctr" rtl="0">
                        <a:lnSpc>
                          <a:spcPct val="100000"/>
                        </a:lnSpc>
                        <a:spcBef>
                          <a:spcPts val="0"/>
                        </a:spcBef>
                        <a:spcAft>
                          <a:spcPts val="0"/>
                        </a:spcAft>
                        <a:buClr>
                          <a:srgbClr val="000000"/>
                        </a:buClr>
                        <a:buSzPts val="1200"/>
                        <a:buFont typeface="Arial"/>
                        <a:buNone/>
                      </a:pPr>
                      <a:r>
                        <a:rPr lang="ja" sz="1200" b="1" u="none" strike="noStrike" cap="none">
                          <a:latin typeface="Arial"/>
                          <a:ea typeface="Arial"/>
                          <a:cs typeface="Arial"/>
                          <a:sym typeface="Arial"/>
                        </a:rPr>
                        <a:t>電話番号</a:t>
                      </a:r>
                      <a:endParaRPr b="1">
                        <a:latin typeface="Arial"/>
                        <a:ea typeface="Arial"/>
                        <a:cs typeface="Arial"/>
                        <a:sym typeface="Arial"/>
                      </a:endParaRPr>
                    </a:p>
                  </a:txBody>
                  <a:tcPr marL="6350" marR="6350" marT="6350" marB="6350" anchor="ctr">
                    <a:lnL w="12700"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E3E5E8"/>
                    </a:solidFill>
                  </a:tcPr>
                </a:tc>
                <a:tc gridSpan="3">
                  <a:txBody>
                    <a:bodyPr/>
                    <a:lstStyle/>
                    <a:p>
                      <a:pPr marL="0" marR="0" lvl="0" indent="0" algn="ctr" rtl="0">
                        <a:lnSpc>
                          <a:spcPct val="100000"/>
                        </a:lnSpc>
                        <a:spcBef>
                          <a:spcPts val="0"/>
                        </a:spcBef>
                        <a:spcAft>
                          <a:spcPts val="0"/>
                        </a:spcAft>
                        <a:buClr>
                          <a:srgbClr val="000000"/>
                        </a:buClr>
                        <a:buSzPts val="1000"/>
                        <a:buFont typeface="Arial"/>
                        <a:buNone/>
                      </a:pPr>
                      <a:endParaRPr sz="1000" b="1" u="none" strike="noStrike" cap="none">
                        <a:latin typeface="Arial"/>
                        <a:ea typeface="Arial"/>
                        <a:cs typeface="Arial"/>
                        <a:sym typeface="Arial"/>
                      </a:endParaRPr>
                    </a:p>
                  </a:txBody>
                  <a:tcPr marL="6350" marR="6350" marT="6350" marB="635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hMerge="1">
                  <a:txBody>
                    <a:bodyPr/>
                    <a:lstStyle/>
                    <a:p>
                      <a:endParaRPr lang="ja-JP"/>
                    </a:p>
                  </a:txBody>
                  <a:tcPr/>
                </a:tc>
                <a:tc hMerge="1">
                  <a:txBody>
                    <a:bodyPr/>
                    <a:lstStyle/>
                    <a:p>
                      <a:endParaRPr lang="ja-JP"/>
                    </a:p>
                  </a:txBody>
                  <a:tcPr/>
                </a:tc>
                <a:tc gridSpan="2">
                  <a:txBody>
                    <a:bodyPr/>
                    <a:lstStyle/>
                    <a:p>
                      <a:pPr marL="0" marR="0" lvl="0" indent="0" algn="ctr" rtl="0">
                        <a:lnSpc>
                          <a:spcPct val="100000"/>
                        </a:lnSpc>
                        <a:spcBef>
                          <a:spcPts val="0"/>
                        </a:spcBef>
                        <a:spcAft>
                          <a:spcPts val="0"/>
                        </a:spcAft>
                        <a:buClr>
                          <a:srgbClr val="000000"/>
                        </a:buClr>
                        <a:buSzPts val="1200"/>
                        <a:buFont typeface="Arial"/>
                        <a:buNone/>
                      </a:pPr>
                      <a:r>
                        <a:rPr lang="ja" sz="1200" b="1" u="none" strike="noStrike" cap="none">
                          <a:latin typeface="Arial"/>
                          <a:ea typeface="Arial"/>
                          <a:cs typeface="Arial"/>
                          <a:sym typeface="Arial"/>
                        </a:rPr>
                        <a:t>メール</a:t>
                      </a:r>
                      <a:endParaRPr b="1">
                        <a:latin typeface="Arial"/>
                        <a:ea typeface="Arial"/>
                        <a:cs typeface="Arial"/>
                        <a:sym typeface="Arial"/>
                      </a:endParaRPr>
                    </a:p>
                    <a:p>
                      <a:pPr marL="0" marR="0" lvl="0" indent="0" algn="ctr" rtl="0">
                        <a:lnSpc>
                          <a:spcPct val="100000"/>
                        </a:lnSpc>
                        <a:spcBef>
                          <a:spcPts val="0"/>
                        </a:spcBef>
                        <a:spcAft>
                          <a:spcPts val="0"/>
                        </a:spcAft>
                        <a:buClr>
                          <a:srgbClr val="000000"/>
                        </a:buClr>
                        <a:buSzPts val="1200"/>
                        <a:buFont typeface="Arial"/>
                        <a:buNone/>
                      </a:pPr>
                      <a:r>
                        <a:rPr lang="ja" sz="1200" b="1" u="none" strike="noStrike" cap="none">
                          <a:latin typeface="Arial"/>
                          <a:ea typeface="Arial"/>
                          <a:cs typeface="Arial"/>
                          <a:sym typeface="Arial"/>
                        </a:rPr>
                        <a:t>アドレス</a:t>
                      </a:r>
                      <a:endParaRPr b="1">
                        <a:latin typeface="Arial"/>
                        <a:ea typeface="Arial"/>
                        <a:cs typeface="Arial"/>
                        <a:sym typeface="Arial"/>
                      </a:endParaRPr>
                    </a:p>
                  </a:txBody>
                  <a:tcPr marL="6350" marR="6350" marT="6350" marB="635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E3E5E8"/>
                    </a:solidFill>
                  </a:tcPr>
                </a:tc>
                <a:tc hMerge="1">
                  <a:txBody>
                    <a:bodyPr/>
                    <a:lstStyle/>
                    <a:p>
                      <a:endParaRPr lang="ja-JP"/>
                    </a:p>
                  </a:txBody>
                  <a:tcPr/>
                </a:tc>
                <a:tc>
                  <a:txBody>
                    <a:bodyPr/>
                    <a:lstStyle/>
                    <a:p>
                      <a:pPr marL="0" marR="0" lvl="0" indent="0" algn="ctr" rtl="0">
                        <a:lnSpc>
                          <a:spcPct val="100000"/>
                        </a:lnSpc>
                        <a:spcBef>
                          <a:spcPts val="0"/>
                        </a:spcBef>
                        <a:spcAft>
                          <a:spcPts val="0"/>
                        </a:spcAft>
                        <a:buClr>
                          <a:srgbClr val="000000"/>
                        </a:buClr>
                        <a:buSzPts val="1000"/>
                        <a:buFont typeface="Arial"/>
                        <a:buNone/>
                      </a:pPr>
                      <a:endParaRPr sz="1000" b="1" u="none" strike="noStrike" cap="none">
                        <a:latin typeface="Arial"/>
                        <a:ea typeface="Arial"/>
                        <a:cs typeface="Arial"/>
                        <a:sym typeface="Arial"/>
                      </a:endParaRPr>
                    </a:p>
                  </a:txBody>
                  <a:tcPr marL="6350" marR="6350" marT="6350" marB="6350" anchor="ctr">
                    <a:lnL w="9525"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5"/>
                  </a:ext>
                </a:extLst>
              </a:tr>
              <a:tr h="1031775">
                <a:tc>
                  <a:txBody>
                    <a:bodyPr/>
                    <a:lstStyle/>
                    <a:p>
                      <a:pPr marL="0" marR="0" lvl="0" indent="0" algn="ctr" rtl="0">
                        <a:lnSpc>
                          <a:spcPct val="100000"/>
                        </a:lnSpc>
                        <a:spcBef>
                          <a:spcPts val="0"/>
                        </a:spcBef>
                        <a:spcAft>
                          <a:spcPts val="0"/>
                        </a:spcAft>
                        <a:buClr>
                          <a:srgbClr val="000000"/>
                        </a:buClr>
                        <a:buSzPts val="1000"/>
                        <a:buFont typeface="Arial"/>
                        <a:buNone/>
                      </a:pPr>
                      <a:r>
                        <a:rPr lang="ja" sz="1200" b="1" u="none" strike="noStrike" cap="none">
                          <a:latin typeface="Arial"/>
                          <a:ea typeface="Arial"/>
                          <a:cs typeface="Arial"/>
                          <a:sym typeface="Arial"/>
                        </a:rPr>
                        <a:t>ご</a:t>
                      </a:r>
                      <a:r>
                        <a:rPr lang="ja" sz="1200" b="1">
                          <a:latin typeface="Arial"/>
                          <a:ea typeface="Arial"/>
                          <a:cs typeface="Arial"/>
                          <a:sym typeface="Arial"/>
                        </a:rPr>
                        <a:t>寄附</a:t>
                      </a:r>
                      <a:r>
                        <a:rPr lang="ja" sz="1200" b="1" u="none" strike="noStrike" cap="none">
                          <a:latin typeface="Arial"/>
                          <a:ea typeface="Arial"/>
                          <a:cs typeface="Arial"/>
                          <a:sym typeface="Arial"/>
                        </a:rPr>
                        <a:t>金額</a:t>
                      </a:r>
                      <a:endParaRPr sz="1600" b="1">
                        <a:latin typeface="Arial"/>
                        <a:ea typeface="Arial"/>
                        <a:cs typeface="Arial"/>
                        <a:sym typeface="Arial"/>
                      </a:endParaRPr>
                    </a:p>
                  </a:txBody>
                  <a:tcPr marL="6350" marR="6350" marT="6350" marB="6350" anchor="ctr">
                    <a:lnL w="12700"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E3E5E8"/>
                    </a:solidFill>
                  </a:tcPr>
                </a:tc>
                <a:tc gridSpan="3">
                  <a:txBody>
                    <a:bodyPr/>
                    <a:lstStyle/>
                    <a:p>
                      <a:pPr marL="0" marR="0" lvl="0" indent="0" algn="l" rtl="0">
                        <a:lnSpc>
                          <a:spcPct val="100000"/>
                        </a:lnSpc>
                        <a:spcBef>
                          <a:spcPts val="0"/>
                        </a:spcBef>
                        <a:spcAft>
                          <a:spcPts val="0"/>
                        </a:spcAft>
                        <a:buClr>
                          <a:srgbClr val="000000"/>
                        </a:buClr>
                        <a:buSzPts val="2000"/>
                        <a:buFont typeface="Arial"/>
                        <a:buNone/>
                      </a:pPr>
                      <a:r>
                        <a:rPr lang="ja" sz="1000" b="1">
                          <a:latin typeface="Arial"/>
                          <a:ea typeface="Arial"/>
                          <a:cs typeface="Arial"/>
                          <a:sym typeface="Arial"/>
                        </a:rPr>
                        <a:t>　　　　　　　　　　　　　　　　</a:t>
                      </a:r>
                      <a:endParaRPr sz="1000" b="1">
                        <a:latin typeface="Arial"/>
                        <a:ea typeface="Arial"/>
                        <a:cs typeface="Arial"/>
                        <a:sym typeface="Arial"/>
                      </a:endParaRPr>
                    </a:p>
                    <a:p>
                      <a:pPr marL="0" marR="0" lvl="0" indent="0" algn="l" rtl="0">
                        <a:lnSpc>
                          <a:spcPct val="100000"/>
                        </a:lnSpc>
                        <a:spcBef>
                          <a:spcPts val="0"/>
                        </a:spcBef>
                        <a:spcAft>
                          <a:spcPts val="0"/>
                        </a:spcAft>
                        <a:buClr>
                          <a:srgbClr val="000000"/>
                        </a:buClr>
                        <a:buSzPts val="2000"/>
                        <a:buFont typeface="Arial"/>
                        <a:buNone/>
                      </a:pPr>
                      <a:r>
                        <a:rPr lang="ja" sz="1500" b="1">
                          <a:latin typeface="Arial"/>
                          <a:ea typeface="Arial"/>
                          <a:cs typeface="Arial"/>
                          <a:sym typeface="Arial"/>
                        </a:rPr>
                        <a:t>                                      円</a:t>
                      </a:r>
                      <a:endParaRPr sz="1500" b="1">
                        <a:latin typeface="Arial"/>
                        <a:ea typeface="Arial"/>
                        <a:cs typeface="Arial"/>
                        <a:sym typeface="Arial"/>
                      </a:endParaRPr>
                    </a:p>
                    <a:p>
                      <a:pPr marL="0" marR="0" lvl="0" indent="0" algn="l" rtl="0">
                        <a:lnSpc>
                          <a:spcPct val="100000"/>
                        </a:lnSpc>
                        <a:spcBef>
                          <a:spcPts val="0"/>
                        </a:spcBef>
                        <a:spcAft>
                          <a:spcPts val="0"/>
                        </a:spcAft>
                        <a:buClr>
                          <a:srgbClr val="000000"/>
                        </a:buClr>
                        <a:buSzPts val="2000"/>
                        <a:buFont typeface="Arial"/>
                        <a:buNone/>
                      </a:pPr>
                      <a:endParaRPr sz="1000" b="1">
                        <a:latin typeface="Arial"/>
                        <a:ea typeface="Arial"/>
                        <a:cs typeface="Arial"/>
                        <a:sym typeface="Arial"/>
                      </a:endParaRPr>
                    </a:p>
                    <a:p>
                      <a:pPr marL="0" marR="0" lvl="0" indent="0" algn="l" rtl="0">
                        <a:lnSpc>
                          <a:spcPct val="100000"/>
                        </a:lnSpc>
                        <a:spcBef>
                          <a:spcPts val="0"/>
                        </a:spcBef>
                        <a:spcAft>
                          <a:spcPts val="0"/>
                        </a:spcAft>
                        <a:buClr>
                          <a:srgbClr val="000000"/>
                        </a:buClr>
                        <a:buSzPts val="2000"/>
                        <a:buFont typeface="Arial"/>
                        <a:buNone/>
                      </a:pPr>
                      <a:r>
                        <a:rPr lang="ja" sz="1000" b="1">
                          <a:latin typeface="Arial"/>
                          <a:ea typeface="Arial"/>
                          <a:cs typeface="Arial"/>
                          <a:sym typeface="Arial"/>
                        </a:rPr>
                        <a:t>　（　　　　　　　円コース　　　口）</a:t>
                      </a:r>
                      <a:endParaRPr sz="1300" b="1">
                        <a:latin typeface="Arial"/>
                        <a:ea typeface="Arial"/>
                        <a:cs typeface="Arial"/>
                        <a:sym typeface="Arial"/>
                      </a:endParaRPr>
                    </a:p>
                  </a:txBody>
                  <a:tcPr marL="6350" marR="6350" marT="6350" marB="635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hMerge="1">
                  <a:txBody>
                    <a:bodyPr/>
                    <a:lstStyle/>
                    <a:p>
                      <a:endParaRPr lang="ja-JP"/>
                    </a:p>
                  </a:txBody>
                  <a:tcPr/>
                </a:tc>
                <a:tc hMerge="1">
                  <a:txBody>
                    <a:bodyPr/>
                    <a:lstStyle/>
                    <a:p>
                      <a:endParaRPr lang="ja-JP"/>
                    </a:p>
                  </a:txBody>
                  <a:tcPr/>
                </a:tc>
                <a:tc gridSpan="3">
                  <a:txBody>
                    <a:bodyPr/>
                    <a:lstStyle/>
                    <a:p>
                      <a:pPr marL="0" marR="0" lvl="0" indent="0" algn="l" rtl="0">
                        <a:lnSpc>
                          <a:spcPct val="100000"/>
                        </a:lnSpc>
                        <a:spcBef>
                          <a:spcPts val="0"/>
                        </a:spcBef>
                        <a:spcAft>
                          <a:spcPts val="0"/>
                        </a:spcAft>
                        <a:buClr>
                          <a:srgbClr val="000000"/>
                        </a:buClr>
                        <a:buSzPts val="1000"/>
                        <a:buFont typeface="Arial"/>
                        <a:buNone/>
                      </a:pPr>
                      <a:r>
                        <a:rPr lang="ja" sz="1000" b="1">
                          <a:latin typeface="Arial"/>
                          <a:ea typeface="Arial"/>
                          <a:cs typeface="Arial"/>
                          <a:sym typeface="Arial"/>
                        </a:rPr>
                        <a:t>　</a:t>
                      </a:r>
                      <a:r>
                        <a:rPr lang="ja" sz="1000" b="1" u="none" strike="noStrike" cap="none">
                          <a:latin typeface="Arial"/>
                          <a:ea typeface="Arial"/>
                          <a:cs typeface="Arial"/>
                          <a:sym typeface="Arial"/>
                        </a:rPr>
                        <a:t>別紙、</a:t>
                      </a:r>
                      <a:r>
                        <a:rPr lang="ja" sz="1000" b="1">
                          <a:latin typeface="Arial"/>
                          <a:ea typeface="Arial"/>
                          <a:cs typeface="Arial"/>
                          <a:sym typeface="Arial"/>
                        </a:rPr>
                        <a:t>ギフト</a:t>
                      </a:r>
                      <a:r>
                        <a:rPr lang="ja" sz="1000" b="1" u="none" strike="noStrike" cap="none">
                          <a:latin typeface="Arial"/>
                          <a:ea typeface="Arial"/>
                          <a:cs typeface="Arial"/>
                          <a:sym typeface="Arial"/>
                        </a:rPr>
                        <a:t>一覧からご希望の</a:t>
                      </a:r>
                      <a:r>
                        <a:rPr lang="ja" sz="1000" b="1">
                          <a:latin typeface="Arial"/>
                          <a:ea typeface="Arial"/>
                          <a:cs typeface="Arial"/>
                          <a:sym typeface="Arial"/>
                        </a:rPr>
                        <a:t>寄附</a:t>
                      </a:r>
                      <a:r>
                        <a:rPr lang="ja" sz="1000" b="1" u="none" strike="noStrike" cap="none">
                          <a:latin typeface="Arial"/>
                          <a:ea typeface="Arial"/>
                          <a:cs typeface="Arial"/>
                          <a:sym typeface="Arial"/>
                        </a:rPr>
                        <a:t>金額をお選びください。</a:t>
                      </a:r>
                      <a:endParaRPr sz="1000" b="1" u="none" strike="noStrike" cap="none">
                        <a:latin typeface="Arial"/>
                        <a:ea typeface="Arial"/>
                        <a:cs typeface="Arial"/>
                        <a:sym typeface="Arial"/>
                      </a:endParaRPr>
                    </a:p>
                    <a:p>
                      <a:pPr marL="0" marR="0" lvl="0" indent="0" algn="l" rtl="0">
                        <a:lnSpc>
                          <a:spcPct val="100000"/>
                        </a:lnSpc>
                        <a:spcBef>
                          <a:spcPts val="0"/>
                        </a:spcBef>
                        <a:spcAft>
                          <a:spcPts val="0"/>
                        </a:spcAft>
                        <a:buClr>
                          <a:srgbClr val="000000"/>
                        </a:buClr>
                        <a:buSzPts val="1000"/>
                        <a:buFont typeface="Arial"/>
                        <a:buNone/>
                      </a:pPr>
                      <a:r>
                        <a:rPr lang="ja" sz="1000" b="1">
                          <a:latin typeface="Arial"/>
                          <a:ea typeface="Arial"/>
                          <a:cs typeface="Arial"/>
                          <a:sym typeface="Arial"/>
                        </a:rPr>
                        <a:t>　（複数口でのご寄附も可能です。）</a:t>
                      </a:r>
                      <a:endParaRPr sz="1000" b="1">
                        <a:latin typeface="Arial"/>
                        <a:ea typeface="Arial"/>
                        <a:cs typeface="Arial"/>
                        <a:sym typeface="Arial"/>
                      </a:endParaRPr>
                    </a:p>
                    <a:p>
                      <a:pPr marL="0" marR="0" lvl="0" indent="0" algn="l" rtl="0">
                        <a:lnSpc>
                          <a:spcPct val="100000"/>
                        </a:lnSpc>
                        <a:spcBef>
                          <a:spcPts val="0"/>
                        </a:spcBef>
                        <a:spcAft>
                          <a:spcPts val="0"/>
                        </a:spcAft>
                        <a:buClr>
                          <a:srgbClr val="000000"/>
                        </a:buClr>
                        <a:buSzPts val="1000"/>
                        <a:buFont typeface="Arial"/>
                        <a:buNone/>
                      </a:pPr>
                      <a:endParaRPr sz="1000" b="1">
                        <a:latin typeface="Arial"/>
                        <a:ea typeface="Arial"/>
                        <a:cs typeface="Arial"/>
                        <a:sym typeface="Arial"/>
                      </a:endParaRPr>
                    </a:p>
                    <a:p>
                      <a:pPr marL="0" marR="0" lvl="0" indent="0" algn="l" rtl="0">
                        <a:lnSpc>
                          <a:spcPct val="100000"/>
                        </a:lnSpc>
                        <a:spcBef>
                          <a:spcPts val="0"/>
                        </a:spcBef>
                        <a:spcAft>
                          <a:spcPts val="0"/>
                        </a:spcAft>
                        <a:buClr>
                          <a:srgbClr val="000000"/>
                        </a:buClr>
                        <a:buSzPts val="1000"/>
                        <a:buFont typeface="Arial"/>
                        <a:buNone/>
                      </a:pPr>
                      <a:r>
                        <a:rPr lang="ja" sz="1000" b="1">
                          <a:latin typeface="Arial"/>
                          <a:ea typeface="Arial"/>
                          <a:cs typeface="Arial"/>
                          <a:sym typeface="Arial"/>
                        </a:rPr>
                        <a:t>　記入例：２０,０００円</a:t>
                      </a:r>
                      <a:endParaRPr sz="1000" b="1">
                        <a:latin typeface="Arial"/>
                        <a:ea typeface="Arial"/>
                        <a:cs typeface="Arial"/>
                        <a:sym typeface="Arial"/>
                      </a:endParaRPr>
                    </a:p>
                    <a:p>
                      <a:pPr marL="0" marR="0" lvl="0" indent="0" algn="l" rtl="0">
                        <a:lnSpc>
                          <a:spcPct val="100000"/>
                        </a:lnSpc>
                        <a:spcBef>
                          <a:spcPts val="0"/>
                        </a:spcBef>
                        <a:spcAft>
                          <a:spcPts val="0"/>
                        </a:spcAft>
                        <a:buClr>
                          <a:srgbClr val="000000"/>
                        </a:buClr>
                        <a:buSzPts val="1000"/>
                        <a:buFont typeface="Arial"/>
                        <a:buNone/>
                      </a:pPr>
                      <a:r>
                        <a:rPr lang="ja" sz="1000" b="1">
                          <a:latin typeface="Arial"/>
                          <a:ea typeface="Arial"/>
                          <a:cs typeface="Arial"/>
                          <a:sym typeface="Arial"/>
                        </a:rPr>
                        <a:t>　　　　　（１０,０００円コース　２口）</a:t>
                      </a:r>
                      <a:endParaRPr sz="1000" b="1">
                        <a:latin typeface="Arial"/>
                        <a:ea typeface="Arial"/>
                        <a:cs typeface="Arial"/>
                        <a:sym typeface="Arial"/>
                      </a:endParaRPr>
                    </a:p>
                  </a:txBody>
                  <a:tcPr marL="6350" marR="6350" marT="6350" marB="6350" anchor="ctr">
                    <a:lnL w="9525"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6"/>
                  </a:ext>
                </a:extLst>
              </a:tr>
              <a:tr h="1031775">
                <a:tc>
                  <a:txBody>
                    <a:bodyPr/>
                    <a:lstStyle/>
                    <a:p>
                      <a:pPr marL="0" marR="0" lvl="0" indent="0" algn="ctr" rtl="0">
                        <a:lnSpc>
                          <a:spcPct val="100000"/>
                        </a:lnSpc>
                        <a:spcBef>
                          <a:spcPts val="0"/>
                        </a:spcBef>
                        <a:spcAft>
                          <a:spcPts val="0"/>
                        </a:spcAft>
                        <a:buNone/>
                      </a:pPr>
                      <a:r>
                        <a:rPr lang="ja" sz="1200" b="1">
                          <a:latin typeface="Arial"/>
                          <a:ea typeface="Arial"/>
                          <a:cs typeface="Arial"/>
                          <a:sym typeface="Arial"/>
                        </a:rPr>
                        <a:t>返金先口座情報</a:t>
                      </a:r>
                      <a:endParaRPr sz="1200" b="1">
                        <a:latin typeface="Arial"/>
                        <a:ea typeface="Arial"/>
                        <a:cs typeface="Arial"/>
                        <a:sym typeface="Arial"/>
                      </a:endParaRPr>
                    </a:p>
                    <a:p>
                      <a:pPr marL="0" marR="0" lvl="0" indent="0" algn="ctr" rtl="0">
                        <a:lnSpc>
                          <a:spcPct val="100000"/>
                        </a:lnSpc>
                        <a:spcBef>
                          <a:spcPts val="0"/>
                        </a:spcBef>
                        <a:spcAft>
                          <a:spcPts val="0"/>
                        </a:spcAft>
                        <a:buNone/>
                      </a:pPr>
                      <a:r>
                        <a:rPr lang="ja" sz="1200" b="1">
                          <a:latin typeface="Arial"/>
                          <a:ea typeface="Arial"/>
                          <a:cs typeface="Arial"/>
                          <a:sym typeface="Arial"/>
                        </a:rPr>
                        <a:t>（＊1）</a:t>
                      </a:r>
                      <a:endParaRPr sz="1200" b="1">
                        <a:latin typeface="Arial"/>
                        <a:ea typeface="Arial"/>
                        <a:cs typeface="Arial"/>
                        <a:sym typeface="Arial"/>
                      </a:endParaRPr>
                    </a:p>
                  </a:txBody>
                  <a:tcPr marL="6350" marR="6350" marT="6350" marB="6350" anchor="ctr">
                    <a:lnL w="12700"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E3E5E8"/>
                    </a:solidFill>
                  </a:tcPr>
                </a:tc>
                <a:tc gridSpan="3">
                  <a:txBody>
                    <a:bodyPr/>
                    <a:lstStyle/>
                    <a:p>
                      <a:pPr marL="0" marR="0" lvl="0" indent="0" algn="l" rtl="0">
                        <a:lnSpc>
                          <a:spcPct val="100000"/>
                        </a:lnSpc>
                        <a:spcBef>
                          <a:spcPts val="0"/>
                        </a:spcBef>
                        <a:spcAft>
                          <a:spcPts val="0"/>
                        </a:spcAft>
                        <a:buNone/>
                      </a:pPr>
                      <a:endParaRPr sz="1000" b="1">
                        <a:latin typeface="Arial"/>
                        <a:ea typeface="Arial"/>
                        <a:cs typeface="Arial"/>
                        <a:sym typeface="Arial"/>
                      </a:endParaRPr>
                    </a:p>
                    <a:p>
                      <a:pPr marL="0" marR="0" lvl="0" indent="0" algn="l" rtl="0">
                        <a:lnSpc>
                          <a:spcPct val="100000"/>
                        </a:lnSpc>
                        <a:spcBef>
                          <a:spcPts val="0"/>
                        </a:spcBef>
                        <a:spcAft>
                          <a:spcPts val="0"/>
                        </a:spcAft>
                        <a:buNone/>
                      </a:pPr>
                      <a:r>
                        <a:rPr lang="ja" sz="1000" b="1">
                          <a:latin typeface="Arial"/>
                          <a:ea typeface="Arial"/>
                          <a:cs typeface="Arial"/>
                          <a:sym typeface="Arial"/>
                        </a:rPr>
                        <a:t>　金融機関名：</a:t>
                      </a:r>
                      <a:endParaRPr sz="1000" b="1">
                        <a:latin typeface="Arial"/>
                        <a:ea typeface="Arial"/>
                        <a:cs typeface="Arial"/>
                        <a:sym typeface="Arial"/>
                      </a:endParaRPr>
                    </a:p>
                    <a:p>
                      <a:pPr marL="0" marR="0" lvl="0" indent="0" algn="l" rtl="0">
                        <a:lnSpc>
                          <a:spcPct val="100000"/>
                        </a:lnSpc>
                        <a:spcBef>
                          <a:spcPts val="0"/>
                        </a:spcBef>
                        <a:spcAft>
                          <a:spcPts val="0"/>
                        </a:spcAft>
                        <a:buNone/>
                      </a:pPr>
                      <a:endParaRPr sz="1000" b="1">
                        <a:latin typeface="Arial"/>
                        <a:ea typeface="Arial"/>
                        <a:cs typeface="Arial"/>
                        <a:sym typeface="Arial"/>
                      </a:endParaRPr>
                    </a:p>
                    <a:p>
                      <a:pPr marL="0" marR="0" lvl="0" indent="0" algn="l" rtl="0">
                        <a:lnSpc>
                          <a:spcPct val="100000"/>
                        </a:lnSpc>
                        <a:spcBef>
                          <a:spcPts val="0"/>
                        </a:spcBef>
                        <a:spcAft>
                          <a:spcPts val="0"/>
                        </a:spcAft>
                        <a:buNone/>
                      </a:pPr>
                      <a:r>
                        <a:rPr lang="ja" sz="1000" b="1">
                          <a:latin typeface="Arial"/>
                          <a:ea typeface="Arial"/>
                          <a:cs typeface="Arial"/>
                          <a:sym typeface="Arial"/>
                        </a:rPr>
                        <a:t>　支店名：</a:t>
                      </a:r>
                      <a:endParaRPr sz="1000" b="1">
                        <a:latin typeface="Arial"/>
                        <a:ea typeface="Arial"/>
                        <a:cs typeface="Arial"/>
                        <a:sym typeface="Arial"/>
                      </a:endParaRPr>
                    </a:p>
                    <a:p>
                      <a:pPr marL="0" marR="0" lvl="0" indent="0" algn="l" rtl="0">
                        <a:lnSpc>
                          <a:spcPct val="100000"/>
                        </a:lnSpc>
                        <a:spcBef>
                          <a:spcPts val="0"/>
                        </a:spcBef>
                        <a:spcAft>
                          <a:spcPts val="0"/>
                        </a:spcAft>
                        <a:buNone/>
                      </a:pPr>
                      <a:endParaRPr sz="1000" b="1">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ja" sz="1000" b="1">
                          <a:solidFill>
                            <a:schemeClr val="dk1"/>
                          </a:solidFill>
                          <a:latin typeface="Arial"/>
                          <a:ea typeface="Arial"/>
                          <a:cs typeface="Arial"/>
                          <a:sym typeface="Arial"/>
                        </a:rPr>
                        <a:t>　口座種別：</a:t>
                      </a:r>
                      <a:endParaRPr sz="1000" b="1">
                        <a:latin typeface="Arial"/>
                        <a:ea typeface="Arial"/>
                        <a:cs typeface="Arial"/>
                        <a:sym typeface="Arial"/>
                      </a:endParaRPr>
                    </a:p>
                  </a:txBody>
                  <a:tcPr marL="6350" marR="6350" marT="6350" marB="63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hMerge="1">
                  <a:txBody>
                    <a:bodyPr/>
                    <a:lstStyle/>
                    <a:p>
                      <a:endParaRPr lang="ja-JP"/>
                    </a:p>
                  </a:txBody>
                  <a:tcPr/>
                </a:tc>
                <a:tc hMerge="1">
                  <a:txBody>
                    <a:bodyPr/>
                    <a:lstStyle/>
                    <a:p>
                      <a:endParaRPr lang="ja-JP"/>
                    </a:p>
                  </a:txBody>
                  <a:tcPr/>
                </a:tc>
                <a:tc gridSpan="3">
                  <a:txBody>
                    <a:bodyPr/>
                    <a:lstStyle/>
                    <a:p>
                      <a:pPr marL="0" marR="0" lvl="0" indent="0" algn="l" rtl="0">
                        <a:lnSpc>
                          <a:spcPct val="100000"/>
                        </a:lnSpc>
                        <a:spcBef>
                          <a:spcPts val="0"/>
                        </a:spcBef>
                        <a:spcAft>
                          <a:spcPts val="0"/>
                        </a:spcAft>
                        <a:buNone/>
                      </a:pPr>
                      <a:r>
                        <a:rPr lang="ja" sz="1000" b="1">
                          <a:latin typeface="Arial"/>
                          <a:ea typeface="Arial"/>
                          <a:cs typeface="Arial"/>
                          <a:sym typeface="Arial"/>
                        </a:rPr>
                        <a:t>　口座番号：</a:t>
                      </a:r>
                      <a:endParaRPr sz="1000" b="1">
                        <a:latin typeface="Arial"/>
                        <a:ea typeface="Arial"/>
                        <a:cs typeface="Arial"/>
                        <a:sym typeface="Arial"/>
                      </a:endParaRPr>
                    </a:p>
                    <a:p>
                      <a:pPr marL="0" marR="0" lvl="0" indent="0" algn="l" rtl="0">
                        <a:lnSpc>
                          <a:spcPct val="100000"/>
                        </a:lnSpc>
                        <a:spcBef>
                          <a:spcPts val="0"/>
                        </a:spcBef>
                        <a:spcAft>
                          <a:spcPts val="0"/>
                        </a:spcAft>
                        <a:buNone/>
                      </a:pPr>
                      <a:endParaRPr sz="1000" b="1">
                        <a:latin typeface="Arial"/>
                        <a:ea typeface="Arial"/>
                        <a:cs typeface="Arial"/>
                        <a:sym typeface="Arial"/>
                      </a:endParaRPr>
                    </a:p>
                    <a:p>
                      <a:pPr marL="0" marR="0" lvl="0" indent="0" algn="l" rtl="0">
                        <a:lnSpc>
                          <a:spcPct val="100000"/>
                        </a:lnSpc>
                        <a:spcBef>
                          <a:spcPts val="0"/>
                        </a:spcBef>
                        <a:spcAft>
                          <a:spcPts val="0"/>
                        </a:spcAft>
                        <a:buNone/>
                      </a:pPr>
                      <a:r>
                        <a:rPr lang="ja" sz="1000" b="1">
                          <a:latin typeface="Arial"/>
                          <a:ea typeface="Arial"/>
                          <a:cs typeface="Arial"/>
                          <a:sym typeface="Arial"/>
                        </a:rPr>
                        <a:t>　口座名義（カナ）：</a:t>
                      </a:r>
                      <a:endParaRPr sz="1000" b="1">
                        <a:latin typeface="Arial"/>
                        <a:ea typeface="Arial"/>
                        <a:cs typeface="Arial"/>
                        <a:sym typeface="Arial"/>
                      </a:endParaRPr>
                    </a:p>
                    <a:p>
                      <a:pPr marL="0" marR="0" lvl="0" indent="0" algn="l" rtl="0">
                        <a:lnSpc>
                          <a:spcPct val="100000"/>
                        </a:lnSpc>
                        <a:spcBef>
                          <a:spcPts val="0"/>
                        </a:spcBef>
                        <a:spcAft>
                          <a:spcPts val="0"/>
                        </a:spcAft>
                        <a:buNone/>
                      </a:pPr>
                      <a:endParaRPr sz="1000" b="1">
                        <a:latin typeface="Arial"/>
                        <a:ea typeface="Arial"/>
                        <a:cs typeface="Arial"/>
                        <a:sym typeface="Arial"/>
                      </a:endParaRPr>
                    </a:p>
                    <a:p>
                      <a:pPr marL="0" marR="0" lvl="0" indent="0" algn="l" rtl="0">
                        <a:lnSpc>
                          <a:spcPct val="100000"/>
                        </a:lnSpc>
                        <a:spcBef>
                          <a:spcPts val="0"/>
                        </a:spcBef>
                        <a:spcAft>
                          <a:spcPts val="0"/>
                        </a:spcAft>
                        <a:buNone/>
                      </a:pPr>
                      <a:endParaRPr sz="1000" b="1">
                        <a:latin typeface="Arial"/>
                        <a:ea typeface="Arial"/>
                        <a:cs typeface="Arial"/>
                        <a:sym typeface="Arial"/>
                      </a:endParaRPr>
                    </a:p>
                  </a:txBody>
                  <a:tcPr marL="6350" marR="6350" marT="6350" marB="6350" anchor="ctr">
                    <a:lnL w="9525"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7"/>
                  </a:ext>
                </a:extLst>
              </a:tr>
              <a:tr h="365025">
                <a:tc gridSpan="7">
                  <a:txBody>
                    <a:bodyPr/>
                    <a:lstStyle/>
                    <a:p>
                      <a:pPr marL="0" lvl="0" indent="0" algn="l" rtl="0">
                        <a:spcBef>
                          <a:spcPts val="0"/>
                        </a:spcBef>
                        <a:spcAft>
                          <a:spcPts val="0"/>
                        </a:spcAft>
                        <a:buNone/>
                      </a:pPr>
                      <a:r>
                        <a:rPr lang="ja" sz="1200" b="1">
                          <a:solidFill>
                            <a:schemeClr val="dk1"/>
                          </a:solidFill>
                          <a:latin typeface="Arial"/>
                          <a:ea typeface="Arial"/>
                          <a:cs typeface="Arial"/>
                          <a:sym typeface="Arial"/>
                        </a:rPr>
                        <a:t>　■下記も合わせてご記入をお願いいたします。</a:t>
                      </a:r>
                      <a:endParaRPr sz="1000" b="1">
                        <a:latin typeface="Arial"/>
                        <a:ea typeface="Arial"/>
                        <a:cs typeface="Arial"/>
                        <a:sym typeface="Arial"/>
                      </a:endParaRPr>
                    </a:p>
                  </a:txBody>
                  <a:tcPr marL="6350" marR="6350" marT="6350" marB="635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E3E5E8"/>
                    </a:solidFill>
                  </a:tcPr>
                </a:tc>
                <a:tc hMerge="1">
                  <a:txBody>
                    <a:bodyPr/>
                    <a:lstStyle/>
                    <a:p>
                      <a:endParaRPr lang="ja-JP"/>
                    </a:p>
                  </a:txBody>
                  <a:tcPr/>
                </a:tc>
                <a:tc hMerge="1">
                  <a:txBody>
                    <a:bodyPr/>
                    <a:lstStyle/>
                    <a:p>
                      <a:endParaRPr lang="ja-JP"/>
                    </a:p>
                  </a:txBody>
                  <a:tcPr/>
                </a:tc>
                <a:tc hMerge="1">
                  <a:txBody>
                    <a:bodyPr/>
                    <a:lstStyle/>
                    <a:p>
                      <a:endParaRPr lang="ja-JP"/>
                    </a:p>
                  </a:txBody>
                  <a:tcPr/>
                </a:tc>
                <a:tc hMerge="1">
                  <a:txBody>
                    <a:bodyPr/>
                    <a:lstStyle/>
                    <a:p>
                      <a:endParaRPr lang="ja-JP"/>
                    </a:p>
                  </a:txBody>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8"/>
                  </a:ext>
                </a:extLst>
              </a:tr>
              <a:tr h="1031775">
                <a:tc>
                  <a:txBody>
                    <a:bodyPr/>
                    <a:lstStyle/>
                    <a:p>
                      <a:pPr marL="0" marR="0" lvl="0" indent="0" algn="ctr" rtl="0">
                        <a:lnSpc>
                          <a:spcPct val="100000"/>
                        </a:lnSpc>
                        <a:spcBef>
                          <a:spcPts val="0"/>
                        </a:spcBef>
                        <a:spcAft>
                          <a:spcPts val="0"/>
                        </a:spcAft>
                        <a:buNone/>
                      </a:pPr>
                      <a:endParaRPr sz="1000" b="1">
                        <a:latin typeface="Arial"/>
                        <a:ea typeface="Arial"/>
                        <a:cs typeface="Arial"/>
                        <a:sym typeface="Arial"/>
                      </a:endParaRPr>
                    </a:p>
                    <a:p>
                      <a:pPr marL="0" marR="0" lvl="0" indent="0" algn="ctr" rtl="0">
                        <a:lnSpc>
                          <a:spcPct val="100000"/>
                        </a:lnSpc>
                        <a:spcBef>
                          <a:spcPts val="0"/>
                        </a:spcBef>
                        <a:spcAft>
                          <a:spcPts val="0"/>
                        </a:spcAft>
                        <a:buNone/>
                      </a:pPr>
                      <a:r>
                        <a:rPr lang="ja" sz="1000" b="1">
                          <a:latin typeface="Arial"/>
                          <a:ea typeface="Arial"/>
                          <a:cs typeface="Arial"/>
                          <a:sym typeface="Arial"/>
                        </a:rPr>
                        <a:t>ホームページへの</a:t>
                      </a:r>
                      <a:endParaRPr sz="1000" b="1">
                        <a:latin typeface="Arial"/>
                        <a:ea typeface="Arial"/>
                        <a:cs typeface="Arial"/>
                        <a:sym typeface="Arial"/>
                      </a:endParaRPr>
                    </a:p>
                    <a:p>
                      <a:pPr marL="0" marR="0" lvl="0" indent="0" algn="ctr" rtl="0">
                        <a:lnSpc>
                          <a:spcPct val="100000"/>
                        </a:lnSpc>
                        <a:spcBef>
                          <a:spcPts val="0"/>
                        </a:spcBef>
                        <a:spcAft>
                          <a:spcPts val="0"/>
                        </a:spcAft>
                        <a:buNone/>
                      </a:pPr>
                      <a:r>
                        <a:rPr lang="ja" sz="1000" b="1">
                          <a:latin typeface="Arial"/>
                          <a:ea typeface="Arial"/>
                          <a:cs typeface="Arial"/>
                          <a:sym typeface="Arial"/>
                        </a:rPr>
                        <a:t>お名前掲載</a:t>
                      </a:r>
                      <a:endParaRPr sz="1000" b="1">
                        <a:latin typeface="Arial"/>
                        <a:ea typeface="Arial"/>
                        <a:cs typeface="Arial"/>
                        <a:sym typeface="Arial"/>
                      </a:endParaRPr>
                    </a:p>
                    <a:p>
                      <a:pPr marL="0" marR="0" lvl="0" indent="0" algn="ctr" rtl="0">
                        <a:lnSpc>
                          <a:spcPct val="100000"/>
                        </a:lnSpc>
                        <a:spcBef>
                          <a:spcPts val="0"/>
                        </a:spcBef>
                        <a:spcAft>
                          <a:spcPts val="0"/>
                        </a:spcAft>
                        <a:buNone/>
                      </a:pPr>
                      <a:r>
                        <a:rPr lang="ja" sz="1000" b="1">
                          <a:latin typeface="Arial"/>
                          <a:ea typeface="Arial"/>
                          <a:cs typeface="Arial"/>
                          <a:sym typeface="Arial"/>
                        </a:rPr>
                        <a:t>希望の可否</a:t>
                      </a:r>
                      <a:endParaRPr sz="1000" b="1">
                        <a:latin typeface="Arial"/>
                        <a:ea typeface="Arial"/>
                        <a:cs typeface="Arial"/>
                        <a:sym typeface="Arial"/>
                      </a:endParaRPr>
                    </a:p>
                    <a:p>
                      <a:pPr marL="0" marR="0" lvl="0" indent="0" algn="ctr" rtl="0">
                        <a:lnSpc>
                          <a:spcPct val="100000"/>
                        </a:lnSpc>
                        <a:spcBef>
                          <a:spcPts val="0"/>
                        </a:spcBef>
                        <a:spcAft>
                          <a:spcPts val="0"/>
                        </a:spcAft>
                        <a:buNone/>
                      </a:pPr>
                      <a:endParaRPr sz="1000" b="1">
                        <a:latin typeface="Arial"/>
                        <a:ea typeface="Arial"/>
                        <a:cs typeface="Arial"/>
                        <a:sym typeface="Arial"/>
                      </a:endParaRPr>
                    </a:p>
                  </a:txBody>
                  <a:tcPr marL="6350" marR="6350" marT="6350" marB="6350" anchor="ctr">
                    <a:lnL w="12700"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E3E5E8"/>
                    </a:solidFill>
                  </a:tcPr>
                </a:tc>
                <a:tc gridSpan="4">
                  <a:txBody>
                    <a:bodyPr/>
                    <a:lstStyle/>
                    <a:p>
                      <a:pPr marL="0" lvl="0" indent="0" algn="l" rtl="0">
                        <a:spcBef>
                          <a:spcPts val="0"/>
                        </a:spcBef>
                        <a:spcAft>
                          <a:spcPts val="0"/>
                        </a:spcAft>
                        <a:buNone/>
                      </a:pPr>
                      <a:endParaRPr sz="500">
                        <a:solidFill>
                          <a:schemeClr val="dk1"/>
                        </a:solidFill>
                        <a:latin typeface="Arial"/>
                        <a:ea typeface="Arial"/>
                        <a:cs typeface="Arial"/>
                        <a:sym typeface="Arial"/>
                      </a:endParaRPr>
                    </a:p>
                    <a:p>
                      <a:pPr marL="0" lvl="0" indent="0" algn="l" rtl="0">
                        <a:spcBef>
                          <a:spcPts val="0"/>
                        </a:spcBef>
                        <a:spcAft>
                          <a:spcPts val="0"/>
                        </a:spcAft>
                        <a:buNone/>
                      </a:pPr>
                      <a:r>
                        <a:rPr lang="ja" sz="1200">
                          <a:solidFill>
                            <a:schemeClr val="dk1"/>
                          </a:solidFill>
                          <a:latin typeface="Arial"/>
                          <a:ea typeface="Arial"/>
                          <a:cs typeface="Arial"/>
                          <a:sym typeface="Arial"/>
                        </a:rPr>
                        <a:t>　□　希望する</a:t>
                      </a:r>
                      <a:endParaRPr sz="1200">
                        <a:solidFill>
                          <a:schemeClr val="dk1"/>
                        </a:solidFill>
                        <a:latin typeface="Arial"/>
                        <a:ea typeface="Arial"/>
                        <a:cs typeface="Arial"/>
                        <a:sym typeface="Arial"/>
                      </a:endParaRPr>
                    </a:p>
                    <a:p>
                      <a:pPr marL="0" lvl="0" indent="0" algn="l" rtl="0">
                        <a:spcBef>
                          <a:spcPts val="0"/>
                        </a:spcBef>
                        <a:spcAft>
                          <a:spcPts val="0"/>
                        </a:spcAft>
                        <a:buNone/>
                      </a:pPr>
                      <a:endParaRPr sz="500">
                        <a:solidFill>
                          <a:schemeClr val="dk1"/>
                        </a:solidFill>
                        <a:latin typeface="Arial"/>
                        <a:ea typeface="Arial"/>
                        <a:cs typeface="Arial"/>
                        <a:sym typeface="Arial"/>
                      </a:endParaRPr>
                    </a:p>
                    <a:p>
                      <a:pPr marL="0" lvl="0" indent="0" algn="l" rtl="0">
                        <a:spcBef>
                          <a:spcPts val="0"/>
                        </a:spcBef>
                        <a:spcAft>
                          <a:spcPts val="0"/>
                        </a:spcAft>
                        <a:buNone/>
                      </a:pPr>
                      <a:r>
                        <a:rPr lang="ja" sz="1000">
                          <a:solidFill>
                            <a:schemeClr val="dk1"/>
                          </a:solidFill>
                          <a:latin typeface="Arial"/>
                          <a:ea typeface="Arial"/>
                          <a:cs typeface="Arial"/>
                          <a:sym typeface="Arial"/>
                        </a:rPr>
                        <a:t>　掲載するお名前をご記入ください。</a:t>
                      </a:r>
                      <a:endParaRPr sz="1000">
                        <a:solidFill>
                          <a:schemeClr val="dk1"/>
                        </a:solidFill>
                        <a:latin typeface="Arial"/>
                        <a:ea typeface="Arial"/>
                        <a:cs typeface="Arial"/>
                        <a:sym typeface="Arial"/>
                      </a:endParaRPr>
                    </a:p>
                    <a:p>
                      <a:pPr marL="0" lvl="0" indent="0" algn="l" rtl="0">
                        <a:spcBef>
                          <a:spcPts val="0"/>
                        </a:spcBef>
                        <a:spcAft>
                          <a:spcPts val="0"/>
                        </a:spcAft>
                        <a:buNone/>
                      </a:pPr>
                      <a:r>
                        <a:rPr lang="ja" sz="1000">
                          <a:solidFill>
                            <a:schemeClr val="dk1"/>
                          </a:solidFill>
                          <a:latin typeface="Arial"/>
                          <a:ea typeface="Arial"/>
                          <a:cs typeface="Arial"/>
                          <a:sym typeface="Arial"/>
                        </a:rPr>
                        <a:t>　（イニシャル・ニックネーム可能）</a:t>
                      </a:r>
                      <a:endParaRPr sz="1000">
                        <a:solidFill>
                          <a:schemeClr val="dk1"/>
                        </a:solidFill>
                        <a:latin typeface="Arial"/>
                        <a:ea typeface="Arial"/>
                        <a:cs typeface="Arial"/>
                        <a:sym typeface="Arial"/>
                      </a:endParaRPr>
                    </a:p>
                    <a:p>
                      <a:pPr marL="0" lvl="0" indent="0" algn="l" rtl="0">
                        <a:spcBef>
                          <a:spcPts val="0"/>
                        </a:spcBef>
                        <a:spcAft>
                          <a:spcPts val="0"/>
                        </a:spcAft>
                        <a:buNone/>
                      </a:pPr>
                      <a:endParaRPr sz="1000">
                        <a:solidFill>
                          <a:schemeClr val="dk1"/>
                        </a:solidFill>
                        <a:latin typeface="Arial"/>
                        <a:ea typeface="Arial"/>
                        <a:cs typeface="Arial"/>
                        <a:sym typeface="Arial"/>
                      </a:endParaRPr>
                    </a:p>
                    <a:p>
                      <a:pPr marL="0" lvl="0" indent="0" algn="l" rtl="0">
                        <a:spcBef>
                          <a:spcPts val="0"/>
                        </a:spcBef>
                        <a:spcAft>
                          <a:spcPts val="0"/>
                        </a:spcAft>
                        <a:buNone/>
                      </a:pPr>
                      <a:endParaRPr sz="1000">
                        <a:solidFill>
                          <a:schemeClr val="dk1"/>
                        </a:solidFill>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ja" sz="1000">
                          <a:solidFill>
                            <a:schemeClr val="dk1"/>
                          </a:solidFill>
                          <a:latin typeface="Arial"/>
                          <a:ea typeface="Arial"/>
                          <a:cs typeface="Arial"/>
                          <a:sym typeface="Arial"/>
                        </a:rPr>
                        <a:t>　</a:t>
                      </a:r>
                      <a:r>
                        <a:rPr lang="ja" sz="1000" u="sng">
                          <a:solidFill>
                            <a:schemeClr val="dk1"/>
                          </a:solidFill>
                          <a:latin typeface="Arial"/>
                          <a:ea typeface="Arial"/>
                          <a:cs typeface="Arial"/>
                          <a:sym typeface="Arial"/>
                        </a:rPr>
                        <a:t>　　　　　　　　　　　　　　　　　　　</a:t>
                      </a:r>
                      <a:endParaRPr sz="1000" u="sng">
                        <a:solidFill>
                          <a:schemeClr val="dk1"/>
                        </a:solidFill>
                        <a:latin typeface="Arial"/>
                        <a:ea typeface="Arial"/>
                        <a:cs typeface="Arial"/>
                        <a:sym typeface="Arial"/>
                      </a:endParaRPr>
                    </a:p>
                    <a:p>
                      <a:pPr marL="0" lvl="0" indent="0" algn="l" rtl="0">
                        <a:spcBef>
                          <a:spcPts val="0"/>
                        </a:spcBef>
                        <a:spcAft>
                          <a:spcPts val="0"/>
                        </a:spcAft>
                        <a:buClr>
                          <a:schemeClr val="dk1"/>
                        </a:buClr>
                        <a:buSzPts val="1100"/>
                        <a:buFont typeface="Arial"/>
                        <a:buNone/>
                      </a:pPr>
                      <a:endParaRPr sz="1000" u="sng">
                        <a:solidFill>
                          <a:schemeClr val="dk1"/>
                        </a:solidFill>
                        <a:latin typeface="Arial"/>
                        <a:ea typeface="Arial"/>
                        <a:cs typeface="Arial"/>
                        <a:sym typeface="Arial"/>
                      </a:endParaRPr>
                    </a:p>
                  </a:txBody>
                  <a:tcPr marL="6350" marR="6350" marT="6350" marB="6350">
                    <a:lnL w="9525"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hMerge="1">
                  <a:txBody>
                    <a:bodyPr/>
                    <a:lstStyle/>
                    <a:p>
                      <a:endParaRPr lang="ja-JP"/>
                    </a:p>
                  </a:txBody>
                  <a:tcPr/>
                </a:tc>
                <a:tc hMerge="1">
                  <a:txBody>
                    <a:bodyPr/>
                    <a:lstStyle/>
                    <a:p>
                      <a:endParaRPr lang="ja-JP"/>
                    </a:p>
                  </a:txBody>
                  <a:tcPr/>
                </a:tc>
                <a:tc hMerge="1">
                  <a:txBody>
                    <a:bodyPr/>
                    <a:lstStyle/>
                    <a:p>
                      <a:endParaRPr lang="ja-JP"/>
                    </a:p>
                  </a:txBody>
                  <a:tcPr/>
                </a:tc>
                <a:tc gridSpan="2">
                  <a:txBody>
                    <a:bodyPr/>
                    <a:lstStyle/>
                    <a:p>
                      <a:pPr marL="0" lvl="0" indent="0" algn="l" rtl="0">
                        <a:spcBef>
                          <a:spcPts val="0"/>
                        </a:spcBef>
                        <a:spcAft>
                          <a:spcPts val="0"/>
                        </a:spcAft>
                        <a:buNone/>
                      </a:pPr>
                      <a:r>
                        <a:rPr lang="ja" sz="1200">
                          <a:latin typeface="Arial"/>
                          <a:ea typeface="Arial"/>
                          <a:cs typeface="Arial"/>
                          <a:sym typeface="Arial"/>
                        </a:rPr>
                        <a:t>　□　希望しない</a:t>
                      </a:r>
                      <a:endParaRPr sz="1200">
                        <a:latin typeface="Arial"/>
                        <a:ea typeface="Arial"/>
                        <a:cs typeface="Arial"/>
                        <a:sym typeface="Arial"/>
                      </a:endParaRPr>
                    </a:p>
                  </a:txBody>
                  <a:tcPr marL="6350" marR="6350" marT="6350" marB="635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hMerge="1">
                  <a:txBody>
                    <a:bodyPr/>
                    <a:lstStyle/>
                    <a:p>
                      <a:endParaRPr lang="ja-JP"/>
                    </a:p>
                  </a:txBody>
                  <a:tcPr/>
                </a:tc>
                <a:extLst>
                  <a:ext uri="{0D108BD9-81ED-4DB2-BD59-A6C34878D82A}">
                    <a16:rowId xmlns:a16="http://schemas.microsoft.com/office/drawing/2014/main" val="10009"/>
                  </a:ext>
                </a:extLst>
              </a:tr>
            </a:tbl>
          </a:graphicData>
        </a:graphic>
      </p:graphicFrame>
      <p:sp>
        <p:nvSpPr>
          <p:cNvPr id="59" name="Google Shape;59;p13"/>
          <p:cNvSpPr/>
          <p:nvPr/>
        </p:nvSpPr>
        <p:spPr>
          <a:xfrm>
            <a:off x="150" y="171450"/>
            <a:ext cx="7560000" cy="1035000"/>
          </a:xfrm>
          <a:prstGeom prst="rect">
            <a:avLst/>
          </a:prstGeom>
          <a:solidFill>
            <a:srgbClr val="000000"/>
          </a:solidFill>
          <a:ln>
            <a:noFill/>
          </a:ln>
        </p:spPr>
        <p:txBody>
          <a:bodyPr spcFirstLastPara="1" wrap="square" lIns="29500" tIns="29500" rIns="29500" bIns="29500" anchor="ctr" anchorCtr="0">
            <a:noAutofit/>
          </a:bodyPr>
          <a:lstStyle/>
          <a:p>
            <a:pPr marL="0" marR="0" lvl="0" indent="0" algn="ctr" rtl="0">
              <a:lnSpc>
                <a:spcPct val="100000"/>
              </a:lnSpc>
              <a:spcBef>
                <a:spcPts val="0"/>
              </a:spcBef>
              <a:spcAft>
                <a:spcPts val="0"/>
              </a:spcAft>
              <a:buClr>
                <a:srgbClr val="FFFFFF"/>
              </a:buClr>
              <a:buSzPts val="2200"/>
              <a:buFont typeface="Arial"/>
              <a:buNone/>
            </a:pPr>
            <a:endParaRPr sz="2200" b="0" i="0" u="none" strike="noStrike" cap="none">
              <a:solidFill>
                <a:srgbClr val="FFFFFF"/>
              </a:solidFill>
              <a:latin typeface="Arial"/>
              <a:ea typeface="Arial"/>
              <a:cs typeface="Arial"/>
              <a:sym typeface="Arial"/>
            </a:endParaRPr>
          </a:p>
        </p:txBody>
      </p:sp>
      <p:sp>
        <p:nvSpPr>
          <p:cNvPr id="60" name="Google Shape;60;p13"/>
          <p:cNvSpPr txBox="1"/>
          <p:nvPr/>
        </p:nvSpPr>
        <p:spPr>
          <a:xfrm>
            <a:off x="91025" y="171446"/>
            <a:ext cx="7374300" cy="1035000"/>
          </a:xfrm>
          <a:prstGeom prst="rect">
            <a:avLst/>
          </a:prstGeom>
          <a:solidFill>
            <a:srgbClr val="000000"/>
          </a:solidFill>
          <a:ln>
            <a:noFill/>
          </a:ln>
        </p:spPr>
        <p:txBody>
          <a:bodyPr spcFirstLastPara="1" wrap="square" lIns="29500" tIns="29500" rIns="29500" bIns="29500" anchor="ctr" anchorCtr="0">
            <a:noAutofit/>
          </a:bodyPr>
          <a:lstStyle/>
          <a:p>
            <a:pPr marL="0" marR="0" lvl="0" indent="0" algn="ctr" rtl="0">
              <a:lnSpc>
                <a:spcPct val="100000"/>
              </a:lnSpc>
              <a:spcBef>
                <a:spcPts val="0"/>
              </a:spcBef>
              <a:spcAft>
                <a:spcPts val="0"/>
              </a:spcAft>
              <a:buClr>
                <a:srgbClr val="FFFFFF"/>
              </a:buClr>
              <a:buSzPts val="2400"/>
              <a:buFont typeface="Arial"/>
              <a:buNone/>
            </a:pPr>
            <a:r>
              <a:rPr lang="ja" sz="1600" b="1">
                <a:solidFill>
                  <a:srgbClr val="FFFFFF"/>
                </a:solidFill>
              </a:rPr>
              <a:t>佐賀大学クラウドファンディング</a:t>
            </a:r>
            <a:endParaRPr sz="1600" b="1">
              <a:solidFill>
                <a:srgbClr val="FFFFFF"/>
              </a:solidFill>
            </a:endParaRPr>
          </a:p>
          <a:p>
            <a:pPr marL="0" marR="0" lvl="0" indent="0" algn="ctr" rtl="0">
              <a:lnSpc>
                <a:spcPct val="100000"/>
              </a:lnSpc>
              <a:spcBef>
                <a:spcPts val="0"/>
              </a:spcBef>
              <a:spcAft>
                <a:spcPts val="0"/>
              </a:spcAft>
              <a:buClr>
                <a:srgbClr val="FFFFFF"/>
              </a:buClr>
              <a:buSzPts val="2400"/>
              <a:buFont typeface="Arial"/>
              <a:buNone/>
            </a:pPr>
            <a:r>
              <a:rPr lang="ja" sz="1600">
                <a:solidFill>
                  <a:srgbClr val="FFFFFF"/>
                </a:solidFill>
              </a:rPr>
              <a:t>「アトピー性皮膚炎｜痒みの仕組みの解明と、治療薬の開発研究にご支援を」</a:t>
            </a:r>
            <a:endParaRPr sz="1600">
              <a:solidFill>
                <a:srgbClr val="FFFFFF"/>
              </a:solidFill>
            </a:endParaRPr>
          </a:p>
          <a:p>
            <a:pPr marL="0" marR="0" lvl="0" indent="0" algn="ctr" rtl="0">
              <a:lnSpc>
                <a:spcPct val="100000"/>
              </a:lnSpc>
              <a:spcBef>
                <a:spcPts val="0"/>
              </a:spcBef>
              <a:spcAft>
                <a:spcPts val="0"/>
              </a:spcAft>
              <a:buClr>
                <a:srgbClr val="FFFFFF"/>
              </a:buClr>
              <a:buSzPts val="2400"/>
              <a:buFont typeface="Arial"/>
              <a:buNone/>
            </a:pPr>
            <a:endParaRPr sz="100">
              <a:solidFill>
                <a:srgbClr val="FFFFFF"/>
              </a:solidFill>
            </a:endParaRPr>
          </a:p>
          <a:p>
            <a:pPr marL="0" marR="0" lvl="0" indent="0" algn="ctr" rtl="0">
              <a:lnSpc>
                <a:spcPct val="100000"/>
              </a:lnSpc>
              <a:spcBef>
                <a:spcPts val="0"/>
              </a:spcBef>
              <a:spcAft>
                <a:spcPts val="0"/>
              </a:spcAft>
              <a:buClr>
                <a:srgbClr val="FFFFFF"/>
              </a:buClr>
              <a:buSzPts val="2400"/>
              <a:buFont typeface="Arial"/>
              <a:buNone/>
            </a:pPr>
            <a:r>
              <a:rPr lang="ja" sz="2400" i="0" u="none" strike="noStrike" cap="none">
                <a:solidFill>
                  <a:srgbClr val="FFFFFF"/>
                </a:solidFill>
              </a:rPr>
              <a:t>ご</a:t>
            </a:r>
            <a:r>
              <a:rPr lang="ja" sz="2400">
                <a:solidFill>
                  <a:srgbClr val="FFFFFF"/>
                </a:solidFill>
              </a:rPr>
              <a:t>寄附</a:t>
            </a:r>
            <a:r>
              <a:rPr lang="ja" sz="2400" i="0" u="none" strike="noStrike" cap="none">
                <a:solidFill>
                  <a:srgbClr val="FFFFFF"/>
                </a:solidFill>
              </a:rPr>
              <a:t>お申し込み</a:t>
            </a:r>
            <a:r>
              <a:rPr lang="ja" sz="2400">
                <a:solidFill>
                  <a:srgbClr val="FFFFFF"/>
                </a:solidFill>
              </a:rPr>
              <a:t>用紙</a:t>
            </a:r>
            <a:endParaRPr/>
          </a:p>
        </p:txBody>
      </p:sp>
      <p:graphicFrame>
        <p:nvGraphicFramePr>
          <p:cNvPr id="61" name="Google Shape;61;p13"/>
          <p:cNvGraphicFramePr/>
          <p:nvPr/>
        </p:nvGraphicFramePr>
        <p:xfrm>
          <a:off x="3120425" y="8821688"/>
          <a:ext cx="3953825" cy="1104875"/>
        </p:xfrm>
        <a:graphic>
          <a:graphicData uri="http://schemas.openxmlformats.org/drawingml/2006/table">
            <a:tbl>
              <a:tblPr>
                <a:noFill/>
                <a:tableStyleId>{DE3EAD19-8952-43F9-B7A2-F3723687186A}</a:tableStyleId>
              </a:tblPr>
              <a:tblGrid>
                <a:gridCol w="3953825">
                  <a:extLst>
                    <a:ext uri="{9D8B030D-6E8A-4147-A177-3AD203B41FA5}">
                      <a16:colId xmlns:a16="http://schemas.microsoft.com/office/drawing/2014/main" val="20000"/>
                    </a:ext>
                  </a:extLst>
                </a:gridCol>
              </a:tblGrid>
              <a:tr h="1104875">
                <a:tc>
                  <a:txBody>
                    <a:bodyPr/>
                    <a:lstStyle/>
                    <a:p>
                      <a:pPr marL="0" lvl="0" indent="0" algn="l" rtl="0">
                        <a:spcBef>
                          <a:spcPts val="0"/>
                        </a:spcBef>
                        <a:spcAft>
                          <a:spcPts val="0"/>
                        </a:spcAft>
                        <a:buNone/>
                      </a:pPr>
                      <a:r>
                        <a:rPr lang="ja" b="1"/>
                        <a:t>〒849-8501  佐賀県佐賀市鍋島5丁目1番1号</a:t>
                      </a:r>
                      <a:endParaRPr b="1"/>
                    </a:p>
                    <a:p>
                      <a:pPr marL="0" lvl="0" indent="0" algn="l" rtl="0">
                        <a:spcBef>
                          <a:spcPts val="0"/>
                        </a:spcBef>
                        <a:spcAft>
                          <a:spcPts val="0"/>
                        </a:spcAft>
                        <a:buNone/>
                      </a:pPr>
                      <a:endParaRPr sz="200" b="1"/>
                    </a:p>
                    <a:p>
                      <a:pPr marL="0" lvl="0" indent="0" algn="l" rtl="0">
                        <a:spcBef>
                          <a:spcPts val="0"/>
                        </a:spcBef>
                        <a:spcAft>
                          <a:spcPts val="0"/>
                        </a:spcAft>
                        <a:buNone/>
                      </a:pPr>
                      <a:r>
                        <a:rPr lang="ja" b="1"/>
                        <a:t>国立大学法人  佐賀大学</a:t>
                      </a:r>
                      <a:endParaRPr b="1"/>
                    </a:p>
                    <a:p>
                      <a:pPr marL="0" lvl="0" indent="0" algn="l" rtl="0">
                        <a:spcBef>
                          <a:spcPts val="0"/>
                        </a:spcBef>
                        <a:spcAft>
                          <a:spcPts val="0"/>
                        </a:spcAft>
                        <a:buClr>
                          <a:schemeClr val="dk1"/>
                        </a:buClr>
                        <a:buSzPts val="1100"/>
                        <a:buFont typeface="Arial"/>
                        <a:buNone/>
                      </a:pPr>
                      <a:endParaRPr sz="200" b="1"/>
                    </a:p>
                    <a:p>
                      <a:pPr marL="0" lvl="0" indent="0" algn="l" rtl="0">
                        <a:spcBef>
                          <a:spcPts val="0"/>
                        </a:spcBef>
                        <a:spcAft>
                          <a:spcPts val="0"/>
                        </a:spcAft>
                        <a:buNone/>
                      </a:pPr>
                      <a:r>
                        <a:rPr lang="ja" b="1"/>
                        <a:t>医学部分子生命科学講座分子医化学分野　</a:t>
                      </a:r>
                      <a:endParaRPr b="1"/>
                    </a:p>
                    <a:p>
                      <a:pPr marL="0" lvl="0" indent="0" algn="l" rtl="0">
                        <a:spcBef>
                          <a:spcPts val="0"/>
                        </a:spcBef>
                        <a:spcAft>
                          <a:spcPts val="0"/>
                        </a:spcAft>
                        <a:buNone/>
                      </a:pPr>
                      <a:r>
                        <a:rPr lang="ja" b="1"/>
                        <a:t>　　　　　 クラウドファンディング担当　行</a:t>
                      </a:r>
                      <a:endParaRPr b="1"/>
                    </a:p>
                  </a:txBody>
                  <a:tcPr marL="91425" marR="91425" marT="91425" marB="91425"/>
                </a:tc>
                <a:extLst>
                  <a:ext uri="{0D108BD9-81ED-4DB2-BD59-A6C34878D82A}">
                    <a16:rowId xmlns:a16="http://schemas.microsoft.com/office/drawing/2014/main" val="10000"/>
                  </a:ext>
                </a:extLst>
              </a:tr>
            </a:tbl>
          </a:graphicData>
        </a:graphic>
      </p:graphicFrame>
      <p:sp>
        <p:nvSpPr>
          <p:cNvPr id="62" name="Google Shape;62;p13"/>
          <p:cNvSpPr txBox="1"/>
          <p:nvPr/>
        </p:nvSpPr>
        <p:spPr>
          <a:xfrm>
            <a:off x="548650" y="8738633"/>
            <a:ext cx="2354700" cy="1293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ja" sz="1100" b="1">
                <a:solidFill>
                  <a:schemeClr val="dk1"/>
                </a:solidFill>
              </a:rPr>
              <a:t>本お申し込み用紙の送付締切：</a:t>
            </a:r>
            <a:endParaRPr sz="1100" b="1">
              <a:solidFill>
                <a:schemeClr val="dk1"/>
              </a:solidFill>
            </a:endParaRPr>
          </a:p>
          <a:p>
            <a:pPr marL="0" lvl="0" indent="0" algn="l" rtl="0">
              <a:spcBef>
                <a:spcPts val="0"/>
              </a:spcBef>
              <a:spcAft>
                <a:spcPts val="0"/>
              </a:spcAft>
              <a:buNone/>
            </a:pPr>
            <a:endParaRPr sz="500" b="1">
              <a:solidFill>
                <a:schemeClr val="dk1"/>
              </a:solidFill>
            </a:endParaRPr>
          </a:p>
          <a:p>
            <a:pPr marL="0" lvl="0" indent="0" algn="l" rtl="0">
              <a:spcBef>
                <a:spcPts val="0"/>
              </a:spcBef>
              <a:spcAft>
                <a:spcPts val="0"/>
              </a:spcAft>
              <a:buNone/>
            </a:pPr>
            <a:r>
              <a:rPr lang="ja" sz="1800" b="1" u="sng">
                <a:solidFill>
                  <a:schemeClr val="dk1"/>
                </a:solidFill>
              </a:rPr>
              <a:t>10月20日（金）必着</a:t>
            </a:r>
            <a:endParaRPr sz="1800" b="1" u="sng">
              <a:solidFill>
                <a:schemeClr val="dk1"/>
              </a:solidFill>
            </a:endParaRPr>
          </a:p>
          <a:p>
            <a:pPr marL="0" lvl="0" indent="0" algn="l" rtl="0">
              <a:spcBef>
                <a:spcPts val="0"/>
              </a:spcBef>
              <a:spcAft>
                <a:spcPts val="0"/>
              </a:spcAft>
              <a:buNone/>
            </a:pPr>
            <a:endParaRPr sz="500" b="1" u="sng">
              <a:solidFill>
                <a:schemeClr val="dk1"/>
              </a:solidFill>
            </a:endParaRPr>
          </a:p>
          <a:p>
            <a:pPr marL="0" lvl="0" indent="0" algn="l" rtl="0">
              <a:spcBef>
                <a:spcPts val="0"/>
              </a:spcBef>
              <a:spcAft>
                <a:spcPts val="0"/>
              </a:spcAft>
              <a:buNone/>
            </a:pPr>
            <a:r>
              <a:rPr lang="ja" sz="1100" b="1">
                <a:solidFill>
                  <a:schemeClr val="dk1"/>
                </a:solidFill>
              </a:rPr>
              <a:t>として、右記へお送りください。</a:t>
            </a:r>
            <a:endParaRPr sz="1100" b="1">
              <a:solidFill>
                <a:schemeClr val="dk1"/>
              </a:solidFill>
            </a:endParaRPr>
          </a:p>
          <a:p>
            <a:pPr marL="0" lvl="0" indent="0" algn="l" rtl="0">
              <a:spcBef>
                <a:spcPts val="0"/>
              </a:spcBef>
              <a:spcAft>
                <a:spcPts val="0"/>
              </a:spcAft>
              <a:buNone/>
            </a:pPr>
            <a:r>
              <a:rPr lang="ja" sz="1100" b="1">
                <a:solidFill>
                  <a:schemeClr val="dk1"/>
                </a:solidFill>
              </a:rPr>
              <a:t>お振込み手続きのご案内を、</a:t>
            </a:r>
            <a:endParaRPr sz="1100" b="1">
              <a:solidFill>
                <a:schemeClr val="dk1"/>
              </a:solidFill>
            </a:endParaRPr>
          </a:p>
          <a:p>
            <a:pPr marL="0" lvl="0" indent="0" algn="l" rtl="0">
              <a:spcBef>
                <a:spcPts val="0"/>
              </a:spcBef>
              <a:spcAft>
                <a:spcPts val="0"/>
              </a:spcAft>
              <a:buNone/>
            </a:pPr>
            <a:r>
              <a:rPr lang="ja" sz="1100" b="1">
                <a:solidFill>
                  <a:schemeClr val="dk1"/>
                </a:solidFill>
              </a:rPr>
              <a:t>ご住所へお送りいたします。</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4"/>
          <p:cNvSpPr/>
          <p:nvPr/>
        </p:nvSpPr>
        <p:spPr>
          <a:xfrm>
            <a:off x="374700" y="8552075"/>
            <a:ext cx="5980200" cy="1795800"/>
          </a:xfrm>
          <a:prstGeom prst="roundRect">
            <a:avLst>
              <a:gd name="adj" fmla="val 16667"/>
            </a:avLst>
          </a:prstGeom>
          <a:solidFill>
            <a:srgbClr val="FFFFFF">
              <a:alpha val="10200"/>
            </a:srgbClr>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14"/>
          <p:cNvSpPr/>
          <p:nvPr/>
        </p:nvSpPr>
        <p:spPr>
          <a:xfrm>
            <a:off x="-50" y="274925"/>
            <a:ext cx="7560000" cy="931500"/>
          </a:xfrm>
          <a:prstGeom prst="rect">
            <a:avLst/>
          </a:prstGeom>
          <a:solidFill>
            <a:srgbClr val="000000"/>
          </a:solidFill>
          <a:ln>
            <a:noFill/>
          </a:ln>
        </p:spPr>
        <p:txBody>
          <a:bodyPr spcFirstLastPara="1" wrap="square" lIns="29500" tIns="29500" rIns="29500" bIns="29500" anchor="ctr" anchorCtr="0">
            <a:noAutofit/>
          </a:bodyPr>
          <a:lstStyle/>
          <a:p>
            <a:pPr marL="0" marR="0" lvl="0" indent="0" algn="ctr" rtl="0">
              <a:lnSpc>
                <a:spcPct val="100000"/>
              </a:lnSpc>
              <a:spcBef>
                <a:spcPts val="0"/>
              </a:spcBef>
              <a:spcAft>
                <a:spcPts val="0"/>
              </a:spcAft>
              <a:buClr>
                <a:srgbClr val="FFFFFF"/>
              </a:buClr>
              <a:buSzPts val="2200"/>
              <a:buFont typeface="Arial"/>
              <a:buNone/>
            </a:pPr>
            <a:endParaRPr sz="2200" b="0" i="0" u="none" strike="noStrike" cap="none">
              <a:solidFill>
                <a:srgbClr val="FFFFFF"/>
              </a:solidFill>
              <a:latin typeface="Arial"/>
              <a:ea typeface="Arial"/>
              <a:cs typeface="Arial"/>
              <a:sym typeface="Arial"/>
            </a:endParaRPr>
          </a:p>
        </p:txBody>
      </p:sp>
      <p:sp>
        <p:nvSpPr>
          <p:cNvPr id="69" name="Google Shape;69;p14"/>
          <p:cNvSpPr txBox="1"/>
          <p:nvPr/>
        </p:nvSpPr>
        <p:spPr>
          <a:xfrm>
            <a:off x="91027" y="546118"/>
            <a:ext cx="7374300" cy="389100"/>
          </a:xfrm>
          <a:prstGeom prst="rect">
            <a:avLst/>
          </a:prstGeom>
          <a:noFill/>
          <a:ln>
            <a:noFill/>
          </a:ln>
        </p:spPr>
        <p:txBody>
          <a:bodyPr spcFirstLastPara="1" wrap="square" lIns="29500" tIns="29500" rIns="29500" bIns="29500" anchor="ctr" anchorCtr="0">
            <a:noAutofit/>
          </a:bodyPr>
          <a:lstStyle/>
          <a:p>
            <a:pPr marL="0" marR="0" lvl="0" indent="0" algn="ctr" rtl="0">
              <a:lnSpc>
                <a:spcPct val="100000"/>
              </a:lnSpc>
              <a:spcBef>
                <a:spcPts val="0"/>
              </a:spcBef>
              <a:spcAft>
                <a:spcPts val="0"/>
              </a:spcAft>
              <a:buClr>
                <a:srgbClr val="FFFFFF"/>
              </a:buClr>
              <a:buSzPts val="2600"/>
              <a:buFont typeface="Arial"/>
              <a:buNone/>
            </a:pPr>
            <a:r>
              <a:rPr lang="ja" sz="2600">
                <a:solidFill>
                  <a:srgbClr val="FFFFFF"/>
                </a:solidFill>
              </a:rPr>
              <a:t>ご寄附の金額コースとギフト</a:t>
            </a:r>
            <a:r>
              <a:rPr lang="ja" sz="2600" i="0" u="none" strike="noStrike" cap="none">
                <a:solidFill>
                  <a:srgbClr val="FFFFFF"/>
                </a:solidFill>
              </a:rPr>
              <a:t>のご紹介</a:t>
            </a:r>
            <a:endParaRPr/>
          </a:p>
        </p:txBody>
      </p:sp>
      <p:sp>
        <p:nvSpPr>
          <p:cNvPr id="70" name="Google Shape;70;p14"/>
          <p:cNvSpPr/>
          <p:nvPr/>
        </p:nvSpPr>
        <p:spPr>
          <a:xfrm>
            <a:off x="168750" y="1370100"/>
            <a:ext cx="3539100" cy="1108500"/>
          </a:xfrm>
          <a:prstGeom prst="roundRect">
            <a:avLst>
              <a:gd name="adj" fmla="val 3666"/>
            </a:avLst>
          </a:prstGeom>
          <a:solidFill>
            <a:srgbClr val="D9D9D9"/>
          </a:solidFill>
          <a:ln>
            <a:noFill/>
          </a:ln>
        </p:spPr>
        <p:txBody>
          <a:bodyPr spcFirstLastPara="1" wrap="square" lIns="29500" tIns="29500" rIns="29500" bIns="29500" anchor="ctr" anchorCtr="0">
            <a:noAutofit/>
          </a:bodyPr>
          <a:lstStyle/>
          <a:p>
            <a:pPr marL="0" marR="0" lvl="0" indent="0" algn="ctr" rtl="0">
              <a:lnSpc>
                <a:spcPct val="100000"/>
              </a:lnSpc>
              <a:spcBef>
                <a:spcPts val="0"/>
              </a:spcBef>
              <a:spcAft>
                <a:spcPts val="0"/>
              </a:spcAft>
              <a:buClr>
                <a:srgbClr val="FFFFFF"/>
              </a:buClr>
              <a:buSzPts val="2200"/>
              <a:buFont typeface="Arial"/>
              <a:buNone/>
            </a:pPr>
            <a:endParaRPr sz="2200" b="0" i="0" u="none" strike="noStrike" cap="none">
              <a:solidFill>
                <a:srgbClr val="FFFFFF"/>
              </a:solidFill>
              <a:latin typeface="Arial"/>
              <a:ea typeface="Arial"/>
              <a:cs typeface="Arial"/>
              <a:sym typeface="Arial"/>
            </a:endParaRPr>
          </a:p>
        </p:txBody>
      </p:sp>
      <p:sp>
        <p:nvSpPr>
          <p:cNvPr id="71" name="Google Shape;71;p14"/>
          <p:cNvSpPr/>
          <p:nvPr/>
        </p:nvSpPr>
        <p:spPr>
          <a:xfrm>
            <a:off x="181100" y="3945547"/>
            <a:ext cx="3539100" cy="1282500"/>
          </a:xfrm>
          <a:prstGeom prst="roundRect">
            <a:avLst>
              <a:gd name="adj" fmla="val 3666"/>
            </a:avLst>
          </a:prstGeom>
          <a:solidFill>
            <a:srgbClr val="D9D9D9"/>
          </a:solidFill>
          <a:ln>
            <a:noFill/>
          </a:ln>
        </p:spPr>
        <p:txBody>
          <a:bodyPr spcFirstLastPara="1" wrap="square" lIns="29500" tIns="29500" rIns="29500" bIns="29500" anchor="ctr" anchorCtr="0">
            <a:noAutofit/>
          </a:bodyPr>
          <a:lstStyle/>
          <a:p>
            <a:pPr marL="0" marR="0" lvl="0" indent="0" algn="ctr" rtl="0">
              <a:lnSpc>
                <a:spcPct val="100000"/>
              </a:lnSpc>
              <a:spcBef>
                <a:spcPts val="0"/>
              </a:spcBef>
              <a:spcAft>
                <a:spcPts val="0"/>
              </a:spcAft>
              <a:buClr>
                <a:srgbClr val="FFFFFF"/>
              </a:buClr>
              <a:buSzPts val="2200"/>
              <a:buFont typeface="Arial"/>
              <a:buNone/>
            </a:pPr>
            <a:endParaRPr sz="2200" b="0" i="0" u="none" strike="noStrike" cap="none">
              <a:solidFill>
                <a:srgbClr val="FFFFFF"/>
              </a:solidFill>
              <a:latin typeface="Arial"/>
              <a:ea typeface="Arial"/>
              <a:cs typeface="Arial"/>
              <a:sym typeface="Arial"/>
            </a:endParaRPr>
          </a:p>
        </p:txBody>
      </p:sp>
      <p:sp>
        <p:nvSpPr>
          <p:cNvPr id="72" name="Google Shape;72;p14"/>
          <p:cNvSpPr/>
          <p:nvPr/>
        </p:nvSpPr>
        <p:spPr>
          <a:xfrm>
            <a:off x="3878700" y="1370100"/>
            <a:ext cx="3539100" cy="1108500"/>
          </a:xfrm>
          <a:prstGeom prst="roundRect">
            <a:avLst>
              <a:gd name="adj" fmla="val 3666"/>
            </a:avLst>
          </a:prstGeom>
          <a:solidFill>
            <a:srgbClr val="D9D9D9"/>
          </a:solidFill>
          <a:ln>
            <a:noFill/>
          </a:ln>
        </p:spPr>
        <p:txBody>
          <a:bodyPr spcFirstLastPara="1" wrap="square" lIns="29500" tIns="29500" rIns="29500" bIns="29500" anchor="ctr" anchorCtr="0">
            <a:noAutofit/>
          </a:bodyPr>
          <a:lstStyle/>
          <a:p>
            <a:pPr marL="0" marR="0" lvl="0" indent="0" algn="ctr" rtl="0">
              <a:lnSpc>
                <a:spcPct val="100000"/>
              </a:lnSpc>
              <a:spcBef>
                <a:spcPts val="0"/>
              </a:spcBef>
              <a:spcAft>
                <a:spcPts val="0"/>
              </a:spcAft>
              <a:buClr>
                <a:srgbClr val="FFFFFF"/>
              </a:buClr>
              <a:buSzPts val="2200"/>
              <a:buFont typeface="Arial"/>
              <a:buNone/>
            </a:pPr>
            <a:endParaRPr sz="2200" b="0" i="0" u="none" strike="noStrike" cap="none">
              <a:solidFill>
                <a:srgbClr val="FFFFFF"/>
              </a:solidFill>
              <a:latin typeface="Arial"/>
              <a:ea typeface="Arial"/>
              <a:cs typeface="Arial"/>
              <a:sym typeface="Arial"/>
            </a:endParaRPr>
          </a:p>
        </p:txBody>
      </p:sp>
      <p:sp>
        <p:nvSpPr>
          <p:cNvPr id="73" name="Google Shape;73;p14"/>
          <p:cNvSpPr/>
          <p:nvPr/>
        </p:nvSpPr>
        <p:spPr>
          <a:xfrm>
            <a:off x="3878750" y="3952676"/>
            <a:ext cx="3539100" cy="1275300"/>
          </a:xfrm>
          <a:prstGeom prst="roundRect">
            <a:avLst>
              <a:gd name="adj" fmla="val 3666"/>
            </a:avLst>
          </a:prstGeom>
          <a:solidFill>
            <a:srgbClr val="D9D9D9"/>
          </a:solidFill>
          <a:ln>
            <a:noFill/>
          </a:ln>
        </p:spPr>
        <p:txBody>
          <a:bodyPr spcFirstLastPara="1" wrap="square" lIns="29500" tIns="29500" rIns="29500" bIns="29500" anchor="ctr" anchorCtr="0">
            <a:noAutofit/>
          </a:bodyPr>
          <a:lstStyle/>
          <a:p>
            <a:pPr marL="0" marR="0" lvl="0" indent="0" algn="ctr" rtl="0">
              <a:lnSpc>
                <a:spcPct val="100000"/>
              </a:lnSpc>
              <a:spcBef>
                <a:spcPts val="0"/>
              </a:spcBef>
              <a:spcAft>
                <a:spcPts val="0"/>
              </a:spcAft>
              <a:buClr>
                <a:srgbClr val="FFFFFF"/>
              </a:buClr>
              <a:buSzPts val="2200"/>
              <a:buFont typeface="Arial"/>
              <a:buNone/>
            </a:pPr>
            <a:endParaRPr sz="2200" b="0" i="0" u="none" strike="noStrike" cap="none">
              <a:solidFill>
                <a:srgbClr val="FFFFFF"/>
              </a:solidFill>
              <a:latin typeface="Arial"/>
              <a:ea typeface="Arial"/>
              <a:cs typeface="Arial"/>
              <a:sym typeface="Arial"/>
            </a:endParaRPr>
          </a:p>
        </p:txBody>
      </p:sp>
      <p:sp>
        <p:nvSpPr>
          <p:cNvPr id="74" name="Google Shape;74;p14"/>
          <p:cNvSpPr/>
          <p:nvPr/>
        </p:nvSpPr>
        <p:spPr>
          <a:xfrm>
            <a:off x="560025" y="9450500"/>
            <a:ext cx="4606200" cy="389100"/>
          </a:xfrm>
          <a:prstGeom prst="rect">
            <a:avLst/>
          </a:prstGeom>
          <a:solidFill>
            <a:srgbClr val="FFFFFF"/>
          </a:solidFill>
          <a:ln w="12700" cap="flat" cmpd="sng">
            <a:solidFill>
              <a:srgbClr val="000000"/>
            </a:solidFill>
            <a:prstDash val="solid"/>
            <a:miter lim="8000"/>
            <a:headEnd type="none" w="sm" len="sm"/>
            <a:tailEnd type="none" w="sm" len="sm"/>
          </a:ln>
        </p:spPr>
        <p:txBody>
          <a:bodyPr spcFirstLastPara="1" wrap="square" lIns="28325" tIns="28325" rIns="28325" bIns="28325" anchor="ctr" anchorCtr="0">
            <a:noAutofit/>
          </a:bodyPr>
          <a:lstStyle/>
          <a:p>
            <a:pPr marL="0" marR="0" lvl="0" indent="0" algn="ctr" rtl="0">
              <a:lnSpc>
                <a:spcPct val="100000"/>
              </a:lnSpc>
              <a:spcBef>
                <a:spcPts val="0"/>
              </a:spcBef>
              <a:spcAft>
                <a:spcPts val="0"/>
              </a:spcAft>
              <a:buClr>
                <a:srgbClr val="000000"/>
              </a:buClr>
              <a:buSzPts val="1100"/>
              <a:buFont typeface="Meiryo"/>
              <a:buNone/>
            </a:pPr>
            <a:endParaRPr sz="1100" b="1" i="0" u="none" strike="noStrike" cap="none">
              <a:solidFill>
                <a:srgbClr val="000000"/>
              </a:solidFill>
              <a:latin typeface="Meiryo"/>
              <a:ea typeface="Meiryo"/>
              <a:cs typeface="Meiryo"/>
              <a:sym typeface="Meiryo"/>
            </a:endParaRPr>
          </a:p>
        </p:txBody>
      </p:sp>
      <p:pic>
        <p:nvPicPr>
          <p:cNvPr id="75" name="Google Shape;75;p14" descr="図 22"/>
          <p:cNvPicPr preferRelativeResize="0"/>
          <p:nvPr/>
        </p:nvPicPr>
        <p:blipFill rotWithShape="1">
          <a:blip r:embed="rId3">
            <a:alphaModFix/>
          </a:blip>
          <a:srcRect/>
          <a:stretch/>
        </p:blipFill>
        <p:spPr>
          <a:xfrm>
            <a:off x="4813914" y="9525222"/>
            <a:ext cx="239651" cy="239651"/>
          </a:xfrm>
          <a:prstGeom prst="rect">
            <a:avLst/>
          </a:prstGeom>
          <a:noFill/>
          <a:ln>
            <a:noFill/>
          </a:ln>
        </p:spPr>
      </p:pic>
      <p:sp>
        <p:nvSpPr>
          <p:cNvPr id="76" name="Google Shape;76;p14"/>
          <p:cNvSpPr txBox="1"/>
          <p:nvPr/>
        </p:nvSpPr>
        <p:spPr>
          <a:xfrm>
            <a:off x="652425" y="9517595"/>
            <a:ext cx="4131000" cy="209100"/>
          </a:xfrm>
          <a:prstGeom prst="rect">
            <a:avLst/>
          </a:prstGeom>
          <a:noFill/>
          <a:ln>
            <a:noFill/>
          </a:ln>
        </p:spPr>
        <p:txBody>
          <a:bodyPr spcFirstLastPara="1" wrap="square" lIns="28325" tIns="28325" rIns="28325" bIns="28325"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ja" b="1"/>
              <a:t>佐賀大学　アトピー性皮膚炎　レディーフォー</a:t>
            </a:r>
            <a:endParaRPr b="1"/>
          </a:p>
        </p:txBody>
      </p:sp>
      <p:sp>
        <p:nvSpPr>
          <p:cNvPr id="77" name="Google Shape;77;p14"/>
          <p:cNvSpPr txBox="1"/>
          <p:nvPr/>
        </p:nvSpPr>
        <p:spPr>
          <a:xfrm>
            <a:off x="526875" y="9906950"/>
            <a:ext cx="4672500" cy="262200"/>
          </a:xfrm>
          <a:prstGeom prst="rect">
            <a:avLst/>
          </a:prstGeom>
          <a:noFill/>
          <a:ln>
            <a:noFill/>
          </a:ln>
        </p:spPr>
        <p:txBody>
          <a:bodyPr spcFirstLastPara="1" wrap="square" lIns="29500" tIns="29500" rIns="29500" bIns="29500" anchor="ctr" anchorCtr="0">
            <a:noAutofit/>
          </a:bodyPr>
          <a:lstStyle/>
          <a:p>
            <a:pPr marL="0" marR="0" lvl="0" indent="0" algn="l" rtl="0">
              <a:lnSpc>
                <a:spcPct val="100000"/>
              </a:lnSpc>
              <a:spcBef>
                <a:spcPts val="0"/>
              </a:spcBef>
              <a:spcAft>
                <a:spcPts val="0"/>
              </a:spcAft>
              <a:buClr>
                <a:srgbClr val="000000"/>
              </a:buClr>
              <a:buSzPts val="1600"/>
              <a:buFont typeface="Arial"/>
              <a:buNone/>
            </a:pPr>
            <a:r>
              <a:rPr lang="ja" sz="1600"/>
              <a:t>https://readyfor.jp/projects/atopicdermatitis2023</a:t>
            </a:r>
            <a:endParaRPr/>
          </a:p>
        </p:txBody>
      </p:sp>
      <p:sp>
        <p:nvSpPr>
          <p:cNvPr id="78" name="Google Shape;78;p14"/>
          <p:cNvSpPr txBox="1"/>
          <p:nvPr/>
        </p:nvSpPr>
        <p:spPr>
          <a:xfrm>
            <a:off x="1334475" y="1461378"/>
            <a:ext cx="1207500" cy="389100"/>
          </a:xfrm>
          <a:prstGeom prst="rect">
            <a:avLst/>
          </a:prstGeom>
          <a:noFill/>
          <a:ln>
            <a:noFill/>
          </a:ln>
        </p:spPr>
        <p:txBody>
          <a:bodyPr spcFirstLastPara="1" wrap="square" lIns="29500" tIns="29500" rIns="29500" bIns="29500" anchor="ctr" anchorCtr="0">
            <a:noAutofit/>
          </a:bodyPr>
          <a:lstStyle/>
          <a:p>
            <a:pPr marL="0" marR="0" lvl="0" indent="0" algn="ctr" rtl="0">
              <a:lnSpc>
                <a:spcPct val="100000"/>
              </a:lnSpc>
              <a:spcBef>
                <a:spcPts val="0"/>
              </a:spcBef>
              <a:spcAft>
                <a:spcPts val="0"/>
              </a:spcAft>
              <a:buClr>
                <a:srgbClr val="000000"/>
              </a:buClr>
              <a:buSzPts val="2600"/>
              <a:buFont typeface="Arial"/>
              <a:buNone/>
            </a:pPr>
            <a:r>
              <a:rPr lang="ja" sz="2600" i="0" u="none" strike="noStrike" cap="none">
                <a:solidFill>
                  <a:srgbClr val="000000"/>
                </a:solidFill>
              </a:rPr>
              <a:t>¥</a:t>
            </a:r>
            <a:r>
              <a:rPr lang="ja" sz="2600"/>
              <a:t>2</a:t>
            </a:r>
            <a:r>
              <a:rPr lang="ja" sz="2600" i="0" u="none" strike="noStrike" cap="none">
                <a:solidFill>
                  <a:srgbClr val="000000"/>
                </a:solidFill>
              </a:rPr>
              <a:t>,000</a:t>
            </a:r>
            <a:endParaRPr/>
          </a:p>
        </p:txBody>
      </p:sp>
      <p:sp>
        <p:nvSpPr>
          <p:cNvPr id="79" name="Google Shape;79;p14"/>
          <p:cNvSpPr txBox="1"/>
          <p:nvPr/>
        </p:nvSpPr>
        <p:spPr>
          <a:xfrm>
            <a:off x="4951976" y="1461378"/>
            <a:ext cx="1392600" cy="389100"/>
          </a:xfrm>
          <a:prstGeom prst="rect">
            <a:avLst/>
          </a:prstGeom>
          <a:noFill/>
          <a:ln>
            <a:noFill/>
          </a:ln>
        </p:spPr>
        <p:txBody>
          <a:bodyPr spcFirstLastPara="1" wrap="square" lIns="29500" tIns="29500" rIns="29500" bIns="29500" anchor="ctr" anchorCtr="0">
            <a:noAutofit/>
          </a:bodyPr>
          <a:lstStyle/>
          <a:p>
            <a:pPr marL="0" marR="0" lvl="0" indent="0" algn="ctr" rtl="0">
              <a:lnSpc>
                <a:spcPct val="100000"/>
              </a:lnSpc>
              <a:spcBef>
                <a:spcPts val="0"/>
              </a:spcBef>
              <a:spcAft>
                <a:spcPts val="0"/>
              </a:spcAft>
              <a:buClr>
                <a:srgbClr val="000000"/>
              </a:buClr>
              <a:buSzPts val="2600"/>
              <a:buFont typeface="Arial"/>
              <a:buNone/>
            </a:pPr>
            <a:r>
              <a:rPr lang="ja" sz="2600" i="0" u="none" strike="noStrike" cap="none">
                <a:solidFill>
                  <a:srgbClr val="000000"/>
                </a:solidFill>
              </a:rPr>
              <a:t>¥10,000</a:t>
            </a:r>
            <a:endParaRPr/>
          </a:p>
        </p:txBody>
      </p:sp>
      <p:sp>
        <p:nvSpPr>
          <p:cNvPr id="80" name="Google Shape;80;p14"/>
          <p:cNvSpPr txBox="1"/>
          <p:nvPr/>
        </p:nvSpPr>
        <p:spPr>
          <a:xfrm>
            <a:off x="1162814" y="4007166"/>
            <a:ext cx="1600500" cy="389100"/>
          </a:xfrm>
          <a:prstGeom prst="rect">
            <a:avLst/>
          </a:prstGeom>
          <a:noFill/>
          <a:ln>
            <a:noFill/>
          </a:ln>
        </p:spPr>
        <p:txBody>
          <a:bodyPr spcFirstLastPara="1" wrap="square" lIns="29500" tIns="29500" rIns="29500" bIns="29500" anchor="ctr" anchorCtr="0">
            <a:noAutofit/>
          </a:bodyPr>
          <a:lstStyle/>
          <a:p>
            <a:pPr marL="0" marR="0" lvl="0" indent="0" algn="ctr" rtl="0">
              <a:lnSpc>
                <a:spcPct val="100000"/>
              </a:lnSpc>
              <a:spcBef>
                <a:spcPts val="0"/>
              </a:spcBef>
              <a:spcAft>
                <a:spcPts val="0"/>
              </a:spcAft>
              <a:buClr>
                <a:srgbClr val="000000"/>
              </a:buClr>
              <a:buSzPts val="2600"/>
              <a:buFont typeface="Arial"/>
              <a:buNone/>
            </a:pPr>
            <a:r>
              <a:rPr lang="ja" sz="2600" i="0" u="none" strike="noStrike" cap="none">
                <a:solidFill>
                  <a:srgbClr val="000000"/>
                </a:solidFill>
              </a:rPr>
              <a:t>¥100,000</a:t>
            </a:r>
            <a:endParaRPr/>
          </a:p>
        </p:txBody>
      </p:sp>
      <p:sp>
        <p:nvSpPr>
          <p:cNvPr id="81" name="Google Shape;81;p14"/>
          <p:cNvSpPr txBox="1"/>
          <p:nvPr/>
        </p:nvSpPr>
        <p:spPr>
          <a:xfrm>
            <a:off x="4849206" y="4038653"/>
            <a:ext cx="1623600" cy="389100"/>
          </a:xfrm>
          <a:prstGeom prst="rect">
            <a:avLst/>
          </a:prstGeom>
          <a:noFill/>
          <a:ln>
            <a:noFill/>
          </a:ln>
        </p:spPr>
        <p:txBody>
          <a:bodyPr spcFirstLastPara="1" wrap="square" lIns="29500" tIns="29500" rIns="29500" bIns="29500" anchor="ctr" anchorCtr="0">
            <a:noAutofit/>
          </a:bodyPr>
          <a:lstStyle/>
          <a:p>
            <a:pPr marL="0" marR="0" lvl="0" indent="0" algn="ctr" rtl="0">
              <a:lnSpc>
                <a:spcPct val="100000"/>
              </a:lnSpc>
              <a:spcBef>
                <a:spcPts val="0"/>
              </a:spcBef>
              <a:spcAft>
                <a:spcPts val="0"/>
              </a:spcAft>
              <a:buClr>
                <a:srgbClr val="000000"/>
              </a:buClr>
              <a:buSzPts val="2600"/>
              <a:buFont typeface="Arial"/>
              <a:buNone/>
            </a:pPr>
            <a:r>
              <a:rPr lang="ja" sz="2600" i="0" u="none" strike="noStrike" cap="none">
                <a:solidFill>
                  <a:srgbClr val="000000"/>
                </a:solidFill>
              </a:rPr>
              <a:t>¥</a:t>
            </a:r>
            <a:r>
              <a:rPr lang="ja" sz="2600"/>
              <a:t>3</a:t>
            </a:r>
            <a:r>
              <a:rPr lang="ja" sz="2600" i="0" u="none" strike="noStrike" cap="none">
                <a:solidFill>
                  <a:srgbClr val="000000"/>
                </a:solidFill>
              </a:rPr>
              <a:t>00,000</a:t>
            </a:r>
            <a:endParaRPr/>
          </a:p>
        </p:txBody>
      </p:sp>
      <p:sp>
        <p:nvSpPr>
          <p:cNvPr id="82" name="Google Shape;82;p14"/>
          <p:cNvSpPr txBox="1"/>
          <p:nvPr/>
        </p:nvSpPr>
        <p:spPr>
          <a:xfrm>
            <a:off x="248000" y="1782450"/>
            <a:ext cx="3405300" cy="655800"/>
          </a:xfrm>
          <a:prstGeom prst="rect">
            <a:avLst/>
          </a:prstGeom>
          <a:noFill/>
          <a:ln>
            <a:noFill/>
          </a:ln>
        </p:spPr>
        <p:txBody>
          <a:bodyPr spcFirstLastPara="1" wrap="square" lIns="29500" tIns="29500" rIns="29500" bIns="29500" anchor="ctr" anchorCtr="0">
            <a:noAutofit/>
          </a:bodyPr>
          <a:lstStyle/>
          <a:p>
            <a:pPr marL="0" marR="0" lvl="0" indent="0" algn="l" rtl="0">
              <a:lnSpc>
                <a:spcPct val="100000"/>
              </a:lnSpc>
              <a:spcBef>
                <a:spcPts val="0"/>
              </a:spcBef>
              <a:spcAft>
                <a:spcPts val="0"/>
              </a:spcAft>
              <a:buClr>
                <a:srgbClr val="000000"/>
              </a:buClr>
              <a:buSzPts val="1000"/>
              <a:buFont typeface="Calibri"/>
              <a:buNone/>
            </a:pPr>
            <a:r>
              <a:rPr lang="ja" sz="1000" b="1" i="0" u="none" strike="noStrike" cap="none">
                <a:solidFill>
                  <a:srgbClr val="000000"/>
                </a:solidFill>
              </a:rPr>
              <a:t>①</a:t>
            </a:r>
            <a:r>
              <a:rPr lang="ja" sz="1000" b="1"/>
              <a:t>寄附金領収書 ※1</a:t>
            </a:r>
            <a:endParaRPr sz="1000" b="1"/>
          </a:p>
          <a:p>
            <a:pPr marL="0" marR="0" lvl="0" indent="0" algn="l" rtl="0">
              <a:lnSpc>
                <a:spcPct val="100000"/>
              </a:lnSpc>
              <a:spcBef>
                <a:spcPts val="0"/>
              </a:spcBef>
              <a:spcAft>
                <a:spcPts val="0"/>
              </a:spcAft>
              <a:buClr>
                <a:schemeClr val="dk1"/>
              </a:buClr>
              <a:buSzPts val="1100"/>
              <a:buFont typeface="Arial"/>
              <a:buNone/>
            </a:pPr>
            <a:r>
              <a:rPr lang="ja" sz="1000" b="1"/>
              <a:t>②お礼のメール</a:t>
            </a:r>
            <a:endParaRPr sz="1000" b="1"/>
          </a:p>
          <a:p>
            <a:pPr marL="0" marR="0" lvl="0" indent="0" algn="l" rtl="0">
              <a:lnSpc>
                <a:spcPct val="100000"/>
              </a:lnSpc>
              <a:spcBef>
                <a:spcPts val="0"/>
              </a:spcBef>
              <a:spcAft>
                <a:spcPts val="0"/>
              </a:spcAft>
              <a:buClr>
                <a:schemeClr val="dk1"/>
              </a:buClr>
              <a:buSzPts val="1100"/>
              <a:buFont typeface="Arial"/>
              <a:buNone/>
            </a:pPr>
            <a:r>
              <a:rPr lang="ja" sz="1000" b="1"/>
              <a:t>③佐賀大学アトピー性皮膚炎痒みプロジェクトのホームページにお名前掲載（希望制）</a:t>
            </a:r>
            <a:endParaRPr sz="1000" b="1"/>
          </a:p>
        </p:txBody>
      </p:sp>
      <p:sp>
        <p:nvSpPr>
          <p:cNvPr id="83" name="Google Shape;83;p14"/>
          <p:cNvSpPr txBox="1"/>
          <p:nvPr/>
        </p:nvSpPr>
        <p:spPr>
          <a:xfrm>
            <a:off x="3945625" y="1766950"/>
            <a:ext cx="3405300" cy="607200"/>
          </a:xfrm>
          <a:prstGeom prst="rect">
            <a:avLst/>
          </a:prstGeom>
          <a:noFill/>
          <a:ln>
            <a:noFill/>
          </a:ln>
        </p:spPr>
        <p:txBody>
          <a:bodyPr spcFirstLastPara="1" wrap="square" lIns="29500" tIns="29500" rIns="29500" bIns="29500" anchor="ctr" anchorCtr="0">
            <a:noAutofit/>
          </a:bodyPr>
          <a:lstStyle/>
          <a:p>
            <a:pPr marL="0" marR="0" lvl="0" indent="0" algn="l" rtl="0">
              <a:lnSpc>
                <a:spcPct val="100000"/>
              </a:lnSpc>
              <a:spcBef>
                <a:spcPts val="0"/>
              </a:spcBef>
              <a:spcAft>
                <a:spcPts val="0"/>
              </a:spcAft>
              <a:buClr>
                <a:srgbClr val="000000"/>
              </a:buClr>
              <a:buSzPts val="1000"/>
              <a:buFont typeface="Calibri"/>
              <a:buNone/>
            </a:pPr>
            <a:r>
              <a:rPr lang="ja" sz="1000" b="1" i="0" u="none" strike="noStrike" cap="none">
                <a:solidFill>
                  <a:srgbClr val="000000"/>
                </a:solidFill>
              </a:rPr>
              <a:t>①</a:t>
            </a:r>
            <a:r>
              <a:rPr lang="ja" sz="1000" b="1"/>
              <a:t>〜③に加えて、</a:t>
            </a:r>
            <a:endParaRPr sz="1000" b="1"/>
          </a:p>
          <a:p>
            <a:pPr marL="0" marR="0" lvl="0" indent="0" algn="l" rtl="0">
              <a:lnSpc>
                <a:spcPct val="100000"/>
              </a:lnSpc>
              <a:spcBef>
                <a:spcPts val="0"/>
              </a:spcBef>
              <a:spcAft>
                <a:spcPts val="0"/>
              </a:spcAft>
              <a:buClr>
                <a:srgbClr val="000000"/>
              </a:buClr>
              <a:buSzPts val="1000"/>
              <a:buFont typeface="Calibri"/>
              <a:buNone/>
            </a:pPr>
            <a:r>
              <a:rPr lang="ja" sz="1000" b="1"/>
              <a:t>④佐賀大学 出原によるアトピー性皮膚炎に関するオンライン講座参加権 ※2</a:t>
            </a:r>
            <a:endParaRPr sz="1000" b="1"/>
          </a:p>
        </p:txBody>
      </p:sp>
      <p:sp>
        <p:nvSpPr>
          <p:cNvPr id="84" name="Google Shape;84;p14"/>
          <p:cNvSpPr txBox="1"/>
          <p:nvPr/>
        </p:nvSpPr>
        <p:spPr>
          <a:xfrm>
            <a:off x="3958350" y="4427774"/>
            <a:ext cx="3405300" cy="607200"/>
          </a:xfrm>
          <a:prstGeom prst="rect">
            <a:avLst/>
          </a:prstGeom>
          <a:noFill/>
          <a:ln>
            <a:noFill/>
          </a:ln>
        </p:spPr>
        <p:txBody>
          <a:bodyPr spcFirstLastPara="1" wrap="square" lIns="29500" tIns="29500" rIns="29500" bIns="29500" anchor="ctr" anchorCtr="0">
            <a:noAutofit/>
          </a:bodyPr>
          <a:lstStyle/>
          <a:p>
            <a:pPr marL="0" marR="0" lvl="0" indent="0" algn="l" rtl="0">
              <a:lnSpc>
                <a:spcPct val="100000"/>
              </a:lnSpc>
              <a:spcBef>
                <a:spcPts val="0"/>
              </a:spcBef>
              <a:spcAft>
                <a:spcPts val="0"/>
              </a:spcAft>
              <a:buClr>
                <a:srgbClr val="000000"/>
              </a:buClr>
              <a:buSzPts val="1000"/>
              <a:buFont typeface="Calibri"/>
              <a:buNone/>
            </a:pPr>
            <a:r>
              <a:rPr lang="ja" sz="1000" b="1" i="0" u="none" strike="noStrike" cap="none">
                <a:solidFill>
                  <a:srgbClr val="000000"/>
                </a:solidFill>
              </a:rPr>
              <a:t>①</a:t>
            </a:r>
            <a:r>
              <a:rPr lang="ja" sz="1000" b="1"/>
              <a:t>〜④に加えて、</a:t>
            </a:r>
            <a:endParaRPr sz="1000" b="1"/>
          </a:p>
          <a:p>
            <a:pPr marL="0" marR="0" lvl="0" indent="0" algn="l" rtl="0">
              <a:lnSpc>
                <a:spcPct val="100000"/>
              </a:lnSpc>
              <a:spcBef>
                <a:spcPts val="0"/>
              </a:spcBef>
              <a:spcAft>
                <a:spcPts val="0"/>
              </a:spcAft>
              <a:buClr>
                <a:srgbClr val="000000"/>
              </a:buClr>
              <a:buSzPts val="1000"/>
              <a:buFont typeface="Calibri"/>
              <a:buNone/>
            </a:pPr>
            <a:r>
              <a:rPr lang="ja" sz="1000" b="1"/>
              <a:t>⑤佐賀大学の研究室内部を佐賀大学医学部分子生命科学講座分子医化学分野 教授の出原がご案内します※3</a:t>
            </a:r>
            <a:endParaRPr sz="1000" b="1"/>
          </a:p>
        </p:txBody>
      </p:sp>
      <p:sp>
        <p:nvSpPr>
          <p:cNvPr id="85" name="Google Shape;85;p14"/>
          <p:cNvSpPr txBox="1"/>
          <p:nvPr/>
        </p:nvSpPr>
        <p:spPr>
          <a:xfrm>
            <a:off x="172750" y="6840012"/>
            <a:ext cx="7236300" cy="1493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ja" sz="1100"/>
              <a:t>※1 寄附金領収書については、２０２４年１月末までに送付します。領収書の日付は佐賀大学に入金がある２０２４年１月の日付となりますので、２０２４年分として確定申告をお願いいたします</a:t>
            </a:r>
            <a:endParaRPr sz="1100"/>
          </a:p>
          <a:p>
            <a:pPr marL="0" lvl="0" indent="0" algn="l" rtl="0">
              <a:spcBef>
                <a:spcPts val="0"/>
              </a:spcBef>
              <a:spcAft>
                <a:spcPts val="0"/>
              </a:spcAft>
              <a:buNone/>
            </a:pPr>
            <a:endParaRPr sz="400"/>
          </a:p>
          <a:p>
            <a:pPr marL="0" lvl="0" indent="0" algn="l" rtl="0">
              <a:spcBef>
                <a:spcPts val="0"/>
              </a:spcBef>
              <a:spcAft>
                <a:spcPts val="0"/>
              </a:spcAft>
              <a:buNone/>
            </a:pPr>
            <a:r>
              <a:rPr lang="ja" sz="1100"/>
              <a:t>※2 オンライン講座については、２０２４年１１月までに実施の予定です。実施日程および方法は実施の２ヶ月前までにメールでご連絡いたします。オンライン講座の内容はYoutubeにて限定公開いたしますので、当日ご都合のつかない方は録画をご覧ください。</a:t>
            </a:r>
            <a:endParaRPr sz="1100"/>
          </a:p>
          <a:p>
            <a:pPr marL="0" lvl="0" indent="0" algn="l" rtl="0">
              <a:spcBef>
                <a:spcPts val="0"/>
              </a:spcBef>
              <a:spcAft>
                <a:spcPts val="0"/>
              </a:spcAft>
              <a:buNone/>
            </a:pPr>
            <a:endParaRPr sz="400"/>
          </a:p>
          <a:p>
            <a:pPr marL="0" lvl="0" indent="0" algn="l" rtl="0">
              <a:spcBef>
                <a:spcPts val="0"/>
              </a:spcBef>
              <a:spcAft>
                <a:spcPts val="0"/>
              </a:spcAft>
              <a:buNone/>
            </a:pPr>
            <a:r>
              <a:rPr lang="ja" sz="1100"/>
              <a:t>※3 佐賀大学の研究室内部ご案内については、２０２４年１１月までに実施の予定です。実施日程および集合情報などは実施の２ヶ月前までにメールでご連絡いたします。</a:t>
            </a:r>
            <a:endParaRPr sz="1100"/>
          </a:p>
        </p:txBody>
      </p:sp>
      <p:pic>
        <p:nvPicPr>
          <p:cNvPr id="86" name="Google Shape;86;p14"/>
          <p:cNvPicPr preferRelativeResize="0"/>
          <p:nvPr/>
        </p:nvPicPr>
        <p:blipFill rotWithShape="1">
          <a:blip r:embed="rId4">
            <a:alphaModFix/>
          </a:blip>
          <a:srcRect l="2579" t="2579" r="2570" b="2579"/>
          <a:stretch/>
        </p:blipFill>
        <p:spPr>
          <a:xfrm>
            <a:off x="5354575" y="9345050"/>
            <a:ext cx="886109" cy="885975"/>
          </a:xfrm>
          <a:prstGeom prst="rect">
            <a:avLst/>
          </a:prstGeom>
          <a:noFill/>
          <a:ln>
            <a:noFill/>
          </a:ln>
        </p:spPr>
      </p:pic>
      <p:sp>
        <p:nvSpPr>
          <p:cNvPr id="87" name="Google Shape;87;p14"/>
          <p:cNvSpPr/>
          <p:nvPr/>
        </p:nvSpPr>
        <p:spPr>
          <a:xfrm>
            <a:off x="158000" y="2657825"/>
            <a:ext cx="3539100" cy="1108500"/>
          </a:xfrm>
          <a:prstGeom prst="roundRect">
            <a:avLst>
              <a:gd name="adj" fmla="val 3666"/>
            </a:avLst>
          </a:prstGeom>
          <a:solidFill>
            <a:srgbClr val="D9D9D9"/>
          </a:solidFill>
          <a:ln>
            <a:noFill/>
          </a:ln>
        </p:spPr>
        <p:txBody>
          <a:bodyPr spcFirstLastPara="1" wrap="square" lIns="29500" tIns="29500" rIns="29500" bIns="29500" anchor="ctr" anchorCtr="0">
            <a:noAutofit/>
          </a:bodyPr>
          <a:lstStyle/>
          <a:p>
            <a:pPr marL="0" marR="0" lvl="0" indent="0" algn="ctr" rtl="0">
              <a:lnSpc>
                <a:spcPct val="100000"/>
              </a:lnSpc>
              <a:spcBef>
                <a:spcPts val="0"/>
              </a:spcBef>
              <a:spcAft>
                <a:spcPts val="0"/>
              </a:spcAft>
              <a:buClr>
                <a:srgbClr val="FFFFFF"/>
              </a:buClr>
              <a:buSzPts val="2200"/>
              <a:buFont typeface="Arial"/>
              <a:buNone/>
            </a:pPr>
            <a:endParaRPr sz="2200" b="0" i="0" u="none" strike="noStrike" cap="none">
              <a:solidFill>
                <a:srgbClr val="FFFFFF"/>
              </a:solidFill>
              <a:latin typeface="Arial"/>
              <a:ea typeface="Arial"/>
              <a:cs typeface="Arial"/>
              <a:sym typeface="Arial"/>
            </a:endParaRPr>
          </a:p>
        </p:txBody>
      </p:sp>
      <p:sp>
        <p:nvSpPr>
          <p:cNvPr id="88" name="Google Shape;88;p14"/>
          <p:cNvSpPr txBox="1"/>
          <p:nvPr/>
        </p:nvSpPr>
        <p:spPr>
          <a:xfrm>
            <a:off x="1231276" y="2749103"/>
            <a:ext cx="1392600" cy="389100"/>
          </a:xfrm>
          <a:prstGeom prst="rect">
            <a:avLst/>
          </a:prstGeom>
          <a:noFill/>
          <a:ln>
            <a:noFill/>
          </a:ln>
        </p:spPr>
        <p:txBody>
          <a:bodyPr spcFirstLastPara="1" wrap="square" lIns="29500" tIns="29500" rIns="29500" bIns="29500" anchor="ctr" anchorCtr="0">
            <a:noAutofit/>
          </a:bodyPr>
          <a:lstStyle/>
          <a:p>
            <a:pPr marL="0" marR="0" lvl="0" indent="0" algn="ctr" rtl="0">
              <a:lnSpc>
                <a:spcPct val="100000"/>
              </a:lnSpc>
              <a:spcBef>
                <a:spcPts val="0"/>
              </a:spcBef>
              <a:spcAft>
                <a:spcPts val="0"/>
              </a:spcAft>
              <a:buClr>
                <a:srgbClr val="000000"/>
              </a:buClr>
              <a:buSzPts val="2600"/>
              <a:buFont typeface="Arial"/>
              <a:buNone/>
            </a:pPr>
            <a:r>
              <a:rPr lang="ja" sz="2600" i="0" u="none" strike="noStrike" cap="none">
                <a:solidFill>
                  <a:srgbClr val="000000"/>
                </a:solidFill>
              </a:rPr>
              <a:t>¥</a:t>
            </a:r>
            <a:r>
              <a:rPr lang="ja" sz="2600"/>
              <a:t>3</a:t>
            </a:r>
            <a:r>
              <a:rPr lang="ja" sz="2600" i="0" u="none" strike="noStrike" cap="none">
                <a:solidFill>
                  <a:srgbClr val="000000"/>
                </a:solidFill>
              </a:rPr>
              <a:t>0,000</a:t>
            </a:r>
            <a:endParaRPr/>
          </a:p>
        </p:txBody>
      </p:sp>
      <p:sp>
        <p:nvSpPr>
          <p:cNvPr id="89" name="Google Shape;89;p14"/>
          <p:cNvSpPr txBox="1"/>
          <p:nvPr/>
        </p:nvSpPr>
        <p:spPr>
          <a:xfrm>
            <a:off x="224925" y="3054675"/>
            <a:ext cx="3405300" cy="607200"/>
          </a:xfrm>
          <a:prstGeom prst="rect">
            <a:avLst/>
          </a:prstGeom>
          <a:noFill/>
          <a:ln>
            <a:noFill/>
          </a:ln>
        </p:spPr>
        <p:txBody>
          <a:bodyPr spcFirstLastPara="1" wrap="square" lIns="29500" tIns="29500" rIns="29500" bIns="29500" anchor="ctr" anchorCtr="0">
            <a:noAutofit/>
          </a:bodyPr>
          <a:lstStyle/>
          <a:p>
            <a:pPr marL="0" marR="0" lvl="0" indent="0" algn="l" rtl="0">
              <a:lnSpc>
                <a:spcPct val="100000"/>
              </a:lnSpc>
              <a:spcBef>
                <a:spcPts val="0"/>
              </a:spcBef>
              <a:spcAft>
                <a:spcPts val="0"/>
              </a:spcAft>
              <a:buClr>
                <a:srgbClr val="000000"/>
              </a:buClr>
              <a:buSzPts val="1000"/>
              <a:buFont typeface="Calibri"/>
              <a:buNone/>
            </a:pPr>
            <a:r>
              <a:rPr lang="ja" sz="1000" b="1" i="0" u="none" strike="noStrike" cap="none">
                <a:solidFill>
                  <a:srgbClr val="000000"/>
                </a:solidFill>
              </a:rPr>
              <a:t>①</a:t>
            </a:r>
            <a:r>
              <a:rPr lang="ja" sz="1000" b="1"/>
              <a:t>〜③に加えて、</a:t>
            </a:r>
            <a:endParaRPr sz="1000" b="1"/>
          </a:p>
          <a:p>
            <a:pPr marL="0" marR="0" lvl="0" indent="0" algn="l" rtl="0">
              <a:lnSpc>
                <a:spcPct val="100000"/>
              </a:lnSpc>
              <a:spcBef>
                <a:spcPts val="0"/>
              </a:spcBef>
              <a:spcAft>
                <a:spcPts val="0"/>
              </a:spcAft>
              <a:buClr>
                <a:srgbClr val="000000"/>
              </a:buClr>
              <a:buSzPts val="1000"/>
              <a:buFont typeface="Calibri"/>
              <a:buNone/>
            </a:pPr>
            <a:r>
              <a:rPr lang="ja" sz="1000" b="1"/>
              <a:t>④佐賀大学 出原によるアトピー性皮膚炎に関するオンライン講座参加権 ※2</a:t>
            </a:r>
            <a:endParaRPr sz="1000" b="1"/>
          </a:p>
        </p:txBody>
      </p:sp>
      <p:sp>
        <p:nvSpPr>
          <p:cNvPr id="90" name="Google Shape;90;p14"/>
          <p:cNvSpPr/>
          <p:nvPr/>
        </p:nvSpPr>
        <p:spPr>
          <a:xfrm>
            <a:off x="3878725" y="2642275"/>
            <a:ext cx="3539100" cy="1108500"/>
          </a:xfrm>
          <a:prstGeom prst="roundRect">
            <a:avLst>
              <a:gd name="adj" fmla="val 3666"/>
            </a:avLst>
          </a:prstGeom>
          <a:solidFill>
            <a:srgbClr val="D9D9D9"/>
          </a:solidFill>
          <a:ln>
            <a:noFill/>
          </a:ln>
        </p:spPr>
        <p:txBody>
          <a:bodyPr spcFirstLastPara="1" wrap="square" lIns="29500" tIns="29500" rIns="29500" bIns="29500" anchor="ctr" anchorCtr="0">
            <a:noAutofit/>
          </a:bodyPr>
          <a:lstStyle/>
          <a:p>
            <a:pPr marL="0" marR="0" lvl="0" indent="0" algn="ctr" rtl="0">
              <a:lnSpc>
                <a:spcPct val="100000"/>
              </a:lnSpc>
              <a:spcBef>
                <a:spcPts val="0"/>
              </a:spcBef>
              <a:spcAft>
                <a:spcPts val="0"/>
              </a:spcAft>
              <a:buClr>
                <a:srgbClr val="FFFFFF"/>
              </a:buClr>
              <a:buSzPts val="2200"/>
              <a:buFont typeface="Arial"/>
              <a:buNone/>
            </a:pPr>
            <a:endParaRPr sz="2200" b="0" i="0" u="none" strike="noStrike" cap="none">
              <a:solidFill>
                <a:srgbClr val="FFFFFF"/>
              </a:solidFill>
              <a:latin typeface="Arial"/>
              <a:ea typeface="Arial"/>
              <a:cs typeface="Arial"/>
              <a:sym typeface="Arial"/>
            </a:endParaRPr>
          </a:p>
        </p:txBody>
      </p:sp>
      <p:sp>
        <p:nvSpPr>
          <p:cNvPr id="91" name="Google Shape;91;p14"/>
          <p:cNvSpPr txBox="1"/>
          <p:nvPr/>
        </p:nvSpPr>
        <p:spPr>
          <a:xfrm>
            <a:off x="4952001" y="2733553"/>
            <a:ext cx="1392600" cy="389100"/>
          </a:xfrm>
          <a:prstGeom prst="rect">
            <a:avLst/>
          </a:prstGeom>
          <a:noFill/>
          <a:ln>
            <a:noFill/>
          </a:ln>
        </p:spPr>
        <p:txBody>
          <a:bodyPr spcFirstLastPara="1" wrap="square" lIns="29500" tIns="29500" rIns="29500" bIns="29500" anchor="ctr" anchorCtr="0">
            <a:noAutofit/>
          </a:bodyPr>
          <a:lstStyle/>
          <a:p>
            <a:pPr marL="0" marR="0" lvl="0" indent="0" algn="ctr" rtl="0">
              <a:lnSpc>
                <a:spcPct val="100000"/>
              </a:lnSpc>
              <a:spcBef>
                <a:spcPts val="0"/>
              </a:spcBef>
              <a:spcAft>
                <a:spcPts val="0"/>
              </a:spcAft>
              <a:buClr>
                <a:srgbClr val="000000"/>
              </a:buClr>
              <a:buSzPts val="2600"/>
              <a:buFont typeface="Arial"/>
              <a:buNone/>
            </a:pPr>
            <a:r>
              <a:rPr lang="ja" sz="2600" i="0" u="none" strike="noStrike" cap="none">
                <a:solidFill>
                  <a:srgbClr val="000000"/>
                </a:solidFill>
              </a:rPr>
              <a:t>¥</a:t>
            </a:r>
            <a:r>
              <a:rPr lang="ja" sz="2600"/>
              <a:t>5</a:t>
            </a:r>
            <a:r>
              <a:rPr lang="ja" sz="2600" i="0" u="none" strike="noStrike" cap="none">
                <a:solidFill>
                  <a:srgbClr val="000000"/>
                </a:solidFill>
              </a:rPr>
              <a:t>0,000</a:t>
            </a:r>
            <a:endParaRPr/>
          </a:p>
        </p:txBody>
      </p:sp>
      <p:sp>
        <p:nvSpPr>
          <p:cNvPr id="92" name="Google Shape;92;p14"/>
          <p:cNvSpPr txBox="1"/>
          <p:nvPr/>
        </p:nvSpPr>
        <p:spPr>
          <a:xfrm>
            <a:off x="3945650" y="3039125"/>
            <a:ext cx="3405300" cy="607200"/>
          </a:xfrm>
          <a:prstGeom prst="rect">
            <a:avLst/>
          </a:prstGeom>
          <a:noFill/>
          <a:ln>
            <a:noFill/>
          </a:ln>
        </p:spPr>
        <p:txBody>
          <a:bodyPr spcFirstLastPara="1" wrap="square" lIns="29500" tIns="29500" rIns="29500" bIns="29500" anchor="ctr" anchorCtr="0">
            <a:noAutofit/>
          </a:bodyPr>
          <a:lstStyle/>
          <a:p>
            <a:pPr marL="0" marR="0" lvl="0" indent="0" algn="l" rtl="0">
              <a:lnSpc>
                <a:spcPct val="100000"/>
              </a:lnSpc>
              <a:spcBef>
                <a:spcPts val="0"/>
              </a:spcBef>
              <a:spcAft>
                <a:spcPts val="0"/>
              </a:spcAft>
              <a:buClr>
                <a:srgbClr val="000000"/>
              </a:buClr>
              <a:buSzPts val="1000"/>
              <a:buFont typeface="Calibri"/>
              <a:buNone/>
            </a:pPr>
            <a:r>
              <a:rPr lang="ja" sz="1000" b="1" i="0" u="none" strike="noStrike" cap="none">
                <a:solidFill>
                  <a:srgbClr val="000000"/>
                </a:solidFill>
              </a:rPr>
              <a:t>①</a:t>
            </a:r>
            <a:r>
              <a:rPr lang="ja" sz="1000" b="1"/>
              <a:t>〜③に加えて、</a:t>
            </a:r>
            <a:endParaRPr sz="1000" b="1"/>
          </a:p>
          <a:p>
            <a:pPr marL="0" marR="0" lvl="0" indent="0" algn="l" rtl="0">
              <a:lnSpc>
                <a:spcPct val="100000"/>
              </a:lnSpc>
              <a:spcBef>
                <a:spcPts val="0"/>
              </a:spcBef>
              <a:spcAft>
                <a:spcPts val="0"/>
              </a:spcAft>
              <a:buClr>
                <a:srgbClr val="000000"/>
              </a:buClr>
              <a:buSzPts val="1000"/>
              <a:buFont typeface="Calibri"/>
              <a:buNone/>
            </a:pPr>
            <a:r>
              <a:rPr lang="ja" sz="1000" b="1"/>
              <a:t>④佐賀大学 出原によるアトピー性皮膚炎に関するオンライン講座参加権 ※2</a:t>
            </a:r>
            <a:endParaRPr sz="1000" b="1"/>
          </a:p>
        </p:txBody>
      </p:sp>
      <p:sp>
        <p:nvSpPr>
          <p:cNvPr id="93" name="Google Shape;93;p14"/>
          <p:cNvSpPr txBox="1"/>
          <p:nvPr/>
        </p:nvSpPr>
        <p:spPr>
          <a:xfrm>
            <a:off x="237325" y="4440050"/>
            <a:ext cx="3405300" cy="607200"/>
          </a:xfrm>
          <a:prstGeom prst="rect">
            <a:avLst/>
          </a:prstGeom>
          <a:noFill/>
          <a:ln>
            <a:noFill/>
          </a:ln>
        </p:spPr>
        <p:txBody>
          <a:bodyPr spcFirstLastPara="1" wrap="square" lIns="29500" tIns="29500" rIns="29500" bIns="29500" anchor="ctr" anchorCtr="0">
            <a:noAutofit/>
          </a:bodyPr>
          <a:lstStyle/>
          <a:p>
            <a:pPr marL="0" marR="0" lvl="0" indent="0" algn="l" rtl="0">
              <a:lnSpc>
                <a:spcPct val="100000"/>
              </a:lnSpc>
              <a:spcBef>
                <a:spcPts val="0"/>
              </a:spcBef>
              <a:spcAft>
                <a:spcPts val="0"/>
              </a:spcAft>
              <a:buClr>
                <a:srgbClr val="000000"/>
              </a:buClr>
              <a:buSzPts val="1000"/>
              <a:buFont typeface="Calibri"/>
              <a:buNone/>
            </a:pPr>
            <a:r>
              <a:rPr lang="ja" sz="1000" b="1" i="0" u="none" strike="noStrike" cap="none">
                <a:solidFill>
                  <a:srgbClr val="000000"/>
                </a:solidFill>
              </a:rPr>
              <a:t>①</a:t>
            </a:r>
            <a:r>
              <a:rPr lang="ja" sz="1000" b="1"/>
              <a:t>〜③に加えて、</a:t>
            </a:r>
            <a:endParaRPr sz="1000" b="1"/>
          </a:p>
          <a:p>
            <a:pPr marL="0" marR="0" lvl="0" indent="0" algn="l" rtl="0">
              <a:lnSpc>
                <a:spcPct val="100000"/>
              </a:lnSpc>
              <a:spcBef>
                <a:spcPts val="0"/>
              </a:spcBef>
              <a:spcAft>
                <a:spcPts val="0"/>
              </a:spcAft>
              <a:buClr>
                <a:srgbClr val="000000"/>
              </a:buClr>
              <a:buSzPts val="1000"/>
              <a:buFont typeface="Calibri"/>
              <a:buNone/>
            </a:pPr>
            <a:r>
              <a:rPr lang="ja" sz="1000" b="1"/>
              <a:t>④佐賀大学 出原によるアトピー性皮膚炎に関するオンライン講座参加権 ※2</a:t>
            </a:r>
            <a:endParaRPr sz="1000" b="1"/>
          </a:p>
        </p:txBody>
      </p:sp>
      <p:sp>
        <p:nvSpPr>
          <p:cNvPr id="94" name="Google Shape;94;p14"/>
          <p:cNvSpPr/>
          <p:nvPr/>
        </p:nvSpPr>
        <p:spPr>
          <a:xfrm>
            <a:off x="181100" y="5408451"/>
            <a:ext cx="3539100" cy="1275300"/>
          </a:xfrm>
          <a:prstGeom prst="roundRect">
            <a:avLst>
              <a:gd name="adj" fmla="val 3666"/>
            </a:avLst>
          </a:prstGeom>
          <a:solidFill>
            <a:srgbClr val="D9D9D9"/>
          </a:solidFill>
          <a:ln>
            <a:noFill/>
          </a:ln>
        </p:spPr>
        <p:txBody>
          <a:bodyPr spcFirstLastPara="1" wrap="square" lIns="29500" tIns="29500" rIns="29500" bIns="29500" anchor="ctr" anchorCtr="0">
            <a:noAutofit/>
          </a:bodyPr>
          <a:lstStyle/>
          <a:p>
            <a:pPr marL="0" marR="0" lvl="0" indent="0" algn="ctr" rtl="0">
              <a:lnSpc>
                <a:spcPct val="100000"/>
              </a:lnSpc>
              <a:spcBef>
                <a:spcPts val="0"/>
              </a:spcBef>
              <a:spcAft>
                <a:spcPts val="0"/>
              </a:spcAft>
              <a:buClr>
                <a:srgbClr val="FFFFFF"/>
              </a:buClr>
              <a:buSzPts val="2200"/>
              <a:buFont typeface="Arial"/>
              <a:buNone/>
            </a:pPr>
            <a:endParaRPr sz="2200" b="0" i="0" u="none" strike="noStrike" cap="none">
              <a:solidFill>
                <a:srgbClr val="FFFFFF"/>
              </a:solidFill>
              <a:latin typeface="Arial"/>
              <a:ea typeface="Arial"/>
              <a:cs typeface="Arial"/>
              <a:sym typeface="Arial"/>
            </a:endParaRPr>
          </a:p>
        </p:txBody>
      </p:sp>
      <p:sp>
        <p:nvSpPr>
          <p:cNvPr id="95" name="Google Shape;95;p14"/>
          <p:cNvSpPr txBox="1"/>
          <p:nvPr/>
        </p:nvSpPr>
        <p:spPr>
          <a:xfrm>
            <a:off x="1151556" y="5494428"/>
            <a:ext cx="1623600" cy="389100"/>
          </a:xfrm>
          <a:prstGeom prst="rect">
            <a:avLst/>
          </a:prstGeom>
          <a:noFill/>
          <a:ln>
            <a:noFill/>
          </a:ln>
        </p:spPr>
        <p:txBody>
          <a:bodyPr spcFirstLastPara="1" wrap="square" lIns="29500" tIns="29500" rIns="29500" bIns="29500" anchor="ctr" anchorCtr="0">
            <a:noAutofit/>
          </a:bodyPr>
          <a:lstStyle/>
          <a:p>
            <a:pPr marL="0" marR="0" lvl="0" indent="0" algn="ctr" rtl="0">
              <a:lnSpc>
                <a:spcPct val="100000"/>
              </a:lnSpc>
              <a:spcBef>
                <a:spcPts val="0"/>
              </a:spcBef>
              <a:spcAft>
                <a:spcPts val="0"/>
              </a:spcAft>
              <a:buClr>
                <a:srgbClr val="000000"/>
              </a:buClr>
              <a:buSzPts val="2600"/>
              <a:buFont typeface="Arial"/>
              <a:buNone/>
            </a:pPr>
            <a:r>
              <a:rPr lang="ja" sz="2600" i="0" u="none" strike="noStrike" cap="none">
                <a:solidFill>
                  <a:srgbClr val="000000"/>
                </a:solidFill>
              </a:rPr>
              <a:t>¥</a:t>
            </a:r>
            <a:r>
              <a:rPr lang="ja" sz="2600"/>
              <a:t>5</a:t>
            </a:r>
            <a:r>
              <a:rPr lang="ja" sz="2600" i="0" u="none" strike="noStrike" cap="none">
                <a:solidFill>
                  <a:srgbClr val="000000"/>
                </a:solidFill>
              </a:rPr>
              <a:t>00,000</a:t>
            </a:r>
            <a:endParaRPr/>
          </a:p>
        </p:txBody>
      </p:sp>
      <p:sp>
        <p:nvSpPr>
          <p:cNvPr id="96" name="Google Shape;96;p14"/>
          <p:cNvSpPr txBox="1"/>
          <p:nvPr/>
        </p:nvSpPr>
        <p:spPr>
          <a:xfrm>
            <a:off x="260700" y="5883549"/>
            <a:ext cx="3405300" cy="607200"/>
          </a:xfrm>
          <a:prstGeom prst="rect">
            <a:avLst/>
          </a:prstGeom>
          <a:noFill/>
          <a:ln>
            <a:noFill/>
          </a:ln>
        </p:spPr>
        <p:txBody>
          <a:bodyPr spcFirstLastPara="1" wrap="square" lIns="29500" tIns="29500" rIns="29500" bIns="29500" anchor="ctr" anchorCtr="0">
            <a:noAutofit/>
          </a:bodyPr>
          <a:lstStyle/>
          <a:p>
            <a:pPr marL="0" marR="0" lvl="0" indent="0" algn="l" rtl="0">
              <a:lnSpc>
                <a:spcPct val="100000"/>
              </a:lnSpc>
              <a:spcBef>
                <a:spcPts val="0"/>
              </a:spcBef>
              <a:spcAft>
                <a:spcPts val="0"/>
              </a:spcAft>
              <a:buClr>
                <a:srgbClr val="000000"/>
              </a:buClr>
              <a:buSzPts val="1000"/>
              <a:buFont typeface="Calibri"/>
              <a:buNone/>
            </a:pPr>
            <a:r>
              <a:rPr lang="ja" sz="1000" b="1" i="0" u="none" strike="noStrike" cap="none">
                <a:solidFill>
                  <a:srgbClr val="000000"/>
                </a:solidFill>
              </a:rPr>
              <a:t>①</a:t>
            </a:r>
            <a:r>
              <a:rPr lang="ja" sz="1000" b="1"/>
              <a:t>〜④に加えて、</a:t>
            </a:r>
            <a:endParaRPr sz="1000" b="1"/>
          </a:p>
          <a:p>
            <a:pPr marL="0" lvl="0" indent="0" algn="l" rtl="0">
              <a:spcBef>
                <a:spcPts val="0"/>
              </a:spcBef>
              <a:spcAft>
                <a:spcPts val="0"/>
              </a:spcAft>
              <a:buClr>
                <a:schemeClr val="dk1"/>
              </a:buClr>
              <a:buSzPts val="1000"/>
              <a:buFont typeface="Calibri"/>
              <a:buNone/>
            </a:pPr>
            <a:r>
              <a:rPr lang="ja" sz="1000" b="1">
                <a:solidFill>
                  <a:schemeClr val="dk1"/>
                </a:solidFill>
              </a:rPr>
              <a:t>⑤佐賀大学の研究室内部を佐賀大学医学部分子生命科学講座分子医化学分野 教授の出原がご案内します※3</a:t>
            </a:r>
            <a:endParaRPr sz="1000" b="1"/>
          </a:p>
        </p:txBody>
      </p:sp>
      <p:sp>
        <p:nvSpPr>
          <p:cNvPr id="97" name="Google Shape;97;p14"/>
          <p:cNvSpPr/>
          <p:nvPr/>
        </p:nvSpPr>
        <p:spPr>
          <a:xfrm>
            <a:off x="3878700" y="5402314"/>
            <a:ext cx="3539100" cy="1275300"/>
          </a:xfrm>
          <a:prstGeom prst="roundRect">
            <a:avLst>
              <a:gd name="adj" fmla="val 3666"/>
            </a:avLst>
          </a:prstGeom>
          <a:solidFill>
            <a:srgbClr val="D9D9D9"/>
          </a:solidFill>
          <a:ln>
            <a:noFill/>
          </a:ln>
        </p:spPr>
        <p:txBody>
          <a:bodyPr spcFirstLastPara="1" wrap="square" lIns="29500" tIns="29500" rIns="29500" bIns="29500" anchor="ctr" anchorCtr="0">
            <a:noAutofit/>
          </a:bodyPr>
          <a:lstStyle/>
          <a:p>
            <a:pPr marL="0" marR="0" lvl="0" indent="0" algn="ctr" rtl="0">
              <a:lnSpc>
                <a:spcPct val="100000"/>
              </a:lnSpc>
              <a:spcBef>
                <a:spcPts val="0"/>
              </a:spcBef>
              <a:spcAft>
                <a:spcPts val="0"/>
              </a:spcAft>
              <a:buClr>
                <a:srgbClr val="FFFFFF"/>
              </a:buClr>
              <a:buSzPts val="2200"/>
              <a:buFont typeface="Arial"/>
              <a:buNone/>
            </a:pPr>
            <a:endParaRPr sz="2200" b="0" i="0" u="none" strike="noStrike" cap="none">
              <a:solidFill>
                <a:srgbClr val="FFFFFF"/>
              </a:solidFill>
              <a:latin typeface="Arial"/>
              <a:ea typeface="Arial"/>
              <a:cs typeface="Arial"/>
              <a:sym typeface="Arial"/>
            </a:endParaRPr>
          </a:p>
        </p:txBody>
      </p:sp>
      <p:sp>
        <p:nvSpPr>
          <p:cNvPr id="98" name="Google Shape;98;p14"/>
          <p:cNvSpPr txBox="1"/>
          <p:nvPr/>
        </p:nvSpPr>
        <p:spPr>
          <a:xfrm>
            <a:off x="4849150" y="5488300"/>
            <a:ext cx="1727100" cy="389100"/>
          </a:xfrm>
          <a:prstGeom prst="rect">
            <a:avLst/>
          </a:prstGeom>
          <a:noFill/>
          <a:ln>
            <a:noFill/>
          </a:ln>
        </p:spPr>
        <p:txBody>
          <a:bodyPr spcFirstLastPara="1" wrap="square" lIns="29500" tIns="29500" rIns="29500" bIns="29500" anchor="ctr" anchorCtr="0">
            <a:noAutofit/>
          </a:bodyPr>
          <a:lstStyle/>
          <a:p>
            <a:pPr marL="0" marR="0" lvl="0" indent="0" algn="ctr" rtl="0">
              <a:lnSpc>
                <a:spcPct val="100000"/>
              </a:lnSpc>
              <a:spcBef>
                <a:spcPts val="0"/>
              </a:spcBef>
              <a:spcAft>
                <a:spcPts val="0"/>
              </a:spcAft>
              <a:buClr>
                <a:srgbClr val="000000"/>
              </a:buClr>
              <a:buSzPts val="2600"/>
              <a:buFont typeface="Arial"/>
              <a:buNone/>
            </a:pPr>
            <a:r>
              <a:rPr lang="ja" sz="2600" i="0" u="none" strike="noStrike" cap="none">
                <a:solidFill>
                  <a:srgbClr val="000000"/>
                </a:solidFill>
              </a:rPr>
              <a:t>¥</a:t>
            </a:r>
            <a:r>
              <a:rPr lang="ja" sz="2600"/>
              <a:t>1,0</a:t>
            </a:r>
            <a:r>
              <a:rPr lang="ja" sz="2600" i="0" u="none" strike="noStrike" cap="none">
                <a:solidFill>
                  <a:srgbClr val="000000"/>
                </a:solidFill>
              </a:rPr>
              <a:t>00,000</a:t>
            </a:r>
            <a:endParaRPr/>
          </a:p>
        </p:txBody>
      </p:sp>
      <p:sp>
        <p:nvSpPr>
          <p:cNvPr id="99" name="Google Shape;99;p14"/>
          <p:cNvSpPr txBox="1"/>
          <p:nvPr/>
        </p:nvSpPr>
        <p:spPr>
          <a:xfrm>
            <a:off x="3958300" y="5877412"/>
            <a:ext cx="3405300" cy="607200"/>
          </a:xfrm>
          <a:prstGeom prst="rect">
            <a:avLst/>
          </a:prstGeom>
          <a:noFill/>
          <a:ln>
            <a:noFill/>
          </a:ln>
        </p:spPr>
        <p:txBody>
          <a:bodyPr spcFirstLastPara="1" wrap="square" lIns="29500" tIns="29500" rIns="29500" bIns="29500" anchor="ctr" anchorCtr="0">
            <a:noAutofit/>
          </a:bodyPr>
          <a:lstStyle/>
          <a:p>
            <a:pPr marL="0" marR="0" lvl="0" indent="0" algn="l" rtl="0">
              <a:lnSpc>
                <a:spcPct val="100000"/>
              </a:lnSpc>
              <a:spcBef>
                <a:spcPts val="0"/>
              </a:spcBef>
              <a:spcAft>
                <a:spcPts val="0"/>
              </a:spcAft>
              <a:buClr>
                <a:srgbClr val="000000"/>
              </a:buClr>
              <a:buSzPts val="1000"/>
              <a:buFont typeface="Calibri"/>
              <a:buNone/>
            </a:pPr>
            <a:r>
              <a:rPr lang="ja" sz="1000" b="1" i="0" u="none" strike="noStrike" cap="none">
                <a:solidFill>
                  <a:srgbClr val="000000"/>
                </a:solidFill>
              </a:rPr>
              <a:t>①</a:t>
            </a:r>
            <a:r>
              <a:rPr lang="ja" sz="1000" b="1"/>
              <a:t>〜④に加えて、</a:t>
            </a:r>
            <a:endParaRPr sz="1000" b="1"/>
          </a:p>
          <a:p>
            <a:pPr marL="0" lvl="0" indent="0" algn="l" rtl="0">
              <a:spcBef>
                <a:spcPts val="0"/>
              </a:spcBef>
              <a:spcAft>
                <a:spcPts val="0"/>
              </a:spcAft>
              <a:buClr>
                <a:schemeClr val="dk1"/>
              </a:buClr>
              <a:buSzPts val="1000"/>
              <a:buFont typeface="Calibri"/>
              <a:buNone/>
            </a:pPr>
            <a:r>
              <a:rPr lang="ja" sz="1000" b="1">
                <a:solidFill>
                  <a:schemeClr val="dk1"/>
                </a:solidFill>
              </a:rPr>
              <a:t>⑤佐賀大学の研究室内部を佐賀大学医学部分子生命科学講座分子医化学分野 教授の出原がご案内します※3</a:t>
            </a:r>
            <a:endParaRPr sz="1000" b="1"/>
          </a:p>
        </p:txBody>
      </p:sp>
      <p:sp>
        <p:nvSpPr>
          <p:cNvPr id="100" name="Google Shape;100;p14"/>
          <p:cNvSpPr txBox="1"/>
          <p:nvPr/>
        </p:nvSpPr>
        <p:spPr>
          <a:xfrm>
            <a:off x="488775" y="8644250"/>
            <a:ext cx="5751900" cy="738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ja" sz="1200" b="1">
                <a:solidFill>
                  <a:schemeClr val="dk1"/>
                </a:solidFill>
              </a:rPr>
              <a:t>佐賀大学へのご寄附に対しては、本学が発行した「寄附金領収書」を添えて確定申告を行うことで、税制上の優遇措置が受けられます。</a:t>
            </a:r>
            <a:endParaRPr sz="1200" b="1">
              <a:solidFill>
                <a:schemeClr val="dk1"/>
              </a:solidFill>
            </a:endParaRPr>
          </a:p>
          <a:p>
            <a:pPr marL="0" lvl="0" indent="0" algn="l" rtl="0">
              <a:spcBef>
                <a:spcPts val="0"/>
              </a:spcBef>
              <a:spcAft>
                <a:spcPts val="0"/>
              </a:spcAft>
              <a:buNone/>
            </a:pPr>
            <a:r>
              <a:rPr lang="ja" sz="1200" b="1">
                <a:solidFill>
                  <a:schemeClr val="dk1"/>
                </a:solidFill>
              </a:rPr>
              <a:t>詳細は以下のＱＲコードまたはＵＲＬから、特設サイトをご覧ください。</a:t>
            </a:r>
            <a:endParaRPr sz="1200" b="1"/>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705</Words>
  <Application>Microsoft Macintosh PowerPoint</Application>
  <PresentationFormat>ユーザー設定</PresentationFormat>
  <Paragraphs>104</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vt:lpstr>
      <vt:lpstr>Arial</vt:lpstr>
      <vt:lpstr>Calibri</vt:lpstr>
      <vt:lpstr>Helvetica Neue</vt:lpstr>
      <vt:lpstr>Simple Light</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出原　賢治</cp:lastModifiedBy>
  <cp:revision>1</cp:revision>
  <dcterms:modified xsi:type="dcterms:W3CDTF">2023-09-11T08:16:57Z</dcterms:modified>
</cp:coreProperties>
</file>